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22"/>
  </p:notesMasterIdLst>
  <p:handoutMasterIdLst>
    <p:handoutMasterId r:id="rId23"/>
  </p:handoutMasterIdLst>
  <p:sldIdLst>
    <p:sldId id="259" r:id="rId6"/>
    <p:sldId id="257" r:id="rId7"/>
    <p:sldId id="260" r:id="rId8"/>
    <p:sldId id="271" r:id="rId9"/>
    <p:sldId id="272" r:id="rId10"/>
    <p:sldId id="274" r:id="rId11"/>
    <p:sldId id="261" r:id="rId12"/>
    <p:sldId id="258" r:id="rId13"/>
    <p:sldId id="262" r:id="rId14"/>
    <p:sldId id="263" r:id="rId15"/>
    <p:sldId id="265" r:id="rId16"/>
    <p:sldId id="267" r:id="rId17"/>
    <p:sldId id="264" r:id="rId18"/>
    <p:sldId id="273" r:id="rId19"/>
    <p:sldId id="266" r:id="rId20"/>
    <p:sldId id="275" r:id="rId21"/>
  </p:sldIdLst>
  <p:sldSz cx="12192000" cy="6858000"/>
  <p:notesSz cx="6858000" cy="9144000"/>
  <p:custDataLst>
    <p:tags r:id="rId24"/>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E1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45E7A9-037C-4A6F-94E6-B908149FD9BA}" v="162" dt="2025-10-10T08:38:20.3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7" autoAdjust="0"/>
    <p:restoredTop sz="92175" autoAdjust="0"/>
  </p:normalViewPr>
  <p:slideViewPr>
    <p:cSldViewPr snapToGrid="0" snapToObjects="1" showGuides="1">
      <p:cViewPr varScale="1">
        <p:scale>
          <a:sx n="102" d="100"/>
          <a:sy n="102" d="100"/>
        </p:scale>
        <p:origin x="2586" y="318"/>
      </p:cViewPr>
      <p:guideLst/>
    </p:cSldViewPr>
  </p:slideViewPr>
  <p:notesTextViewPr>
    <p:cViewPr>
      <p:scale>
        <a:sx n="3" d="2"/>
        <a:sy n="3" d="2"/>
      </p:scale>
      <p:origin x="0" y="0"/>
    </p:cViewPr>
  </p:notesTextViewPr>
  <p:notesViewPr>
    <p:cSldViewPr snapToGrid="0" snapToObjects="1" showGuides="1">
      <p:cViewPr varScale="1">
        <p:scale>
          <a:sx n="119" d="100"/>
          <a:sy n="119" d="100"/>
        </p:scale>
        <p:origin x="4136" y="8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gs" Target="tags/tag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a J. (Janet)" userId="1629fbd9-3db1-4ca5-8272-c42372abcc2b" providerId="ADAL" clId="{A1EEF80A-F136-4AE2-B258-D41159BDF65F}"/>
    <pc:docChg chg="undo custSel addSld delSld modSld sldOrd">
      <pc:chgData name="Dara J. (Janet)" userId="1629fbd9-3db1-4ca5-8272-c42372abcc2b" providerId="ADAL" clId="{A1EEF80A-F136-4AE2-B258-D41159BDF65F}" dt="2025-10-10T08:38:20.363" v="6685"/>
      <pc:docMkLst>
        <pc:docMk/>
      </pc:docMkLst>
      <pc:sldChg chg="addSp modSp mod modTransition">
        <pc:chgData name="Dara J. (Janet)" userId="1629fbd9-3db1-4ca5-8272-c42372abcc2b" providerId="ADAL" clId="{A1EEF80A-F136-4AE2-B258-D41159BDF65F}" dt="2025-10-08T15:45:33.511" v="6572"/>
        <pc:sldMkLst>
          <pc:docMk/>
          <pc:sldMk cId="2739406721" sldId="257"/>
        </pc:sldMkLst>
        <pc:spChg chg="mod">
          <ac:chgData name="Dara J. (Janet)" userId="1629fbd9-3db1-4ca5-8272-c42372abcc2b" providerId="ADAL" clId="{A1EEF80A-F136-4AE2-B258-D41159BDF65F}" dt="2025-10-08T15:34:34.470" v="6522" actId="20577"/>
          <ac:spMkLst>
            <pc:docMk/>
            <pc:sldMk cId="2739406721" sldId="257"/>
            <ac:spMk id="7" creationId="{71C4F76C-07CE-2AF8-FFF7-4E732EB88532}"/>
          </ac:spMkLst>
        </pc:spChg>
        <pc:picChg chg="add mod modCrop">
          <ac:chgData name="Dara J. (Janet)" userId="1629fbd9-3db1-4ca5-8272-c42372abcc2b" providerId="ADAL" clId="{A1EEF80A-F136-4AE2-B258-D41159BDF65F}" dt="2025-10-08T15:44:32.512" v="6568" actId="14861"/>
          <ac:picMkLst>
            <pc:docMk/>
            <pc:sldMk cId="2739406721" sldId="257"/>
            <ac:picMk id="3" creationId="{E55379BE-B89F-9FF6-166F-37B639CED573}"/>
          </ac:picMkLst>
        </pc:picChg>
      </pc:sldChg>
      <pc:sldChg chg="modTransition">
        <pc:chgData name="Dara J. (Janet)" userId="1629fbd9-3db1-4ca5-8272-c42372abcc2b" providerId="ADAL" clId="{A1EEF80A-F136-4AE2-B258-D41159BDF65F}" dt="2025-10-08T15:46:50.692" v="6585"/>
        <pc:sldMkLst>
          <pc:docMk/>
          <pc:sldMk cId="4204467843" sldId="258"/>
        </pc:sldMkLst>
      </pc:sldChg>
      <pc:sldChg chg="modTransition">
        <pc:chgData name="Dara J. (Janet)" userId="1629fbd9-3db1-4ca5-8272-c42372abcc2b" providerId="ADAL" clId="{A1EEF80A-F136-4AE2-B258-D41159BDF65F}" dt="2025-10-08T15:46:10.887" v="6580"/>
        <pc:sldMkLst>
          <pc:docMk/>
          <pc:sldMk cId="3678143130" sldId="259"/>
        </pc:sldMkLst>
      </pc:sldChg>
      <pc:sldChg chg="addSp modSp mod modTransition">
        <pc:chgData name="Dara J. (Janet)" userId="1629fbd9-3db1-4ca5-8272-c42372abcc2b" providerId="ADAL" clId="{A1EEF80A-F136-4AE2-B258-D41159BDF65F}" dt="2025-10-08T15:46:22.888" v="6581"/>
        <pc:sldMkLst>
          <pc:docMk/>
          <pc:sldMk cId="2811475248" sldId="260"/>
        </pc:sldMkLst>
        <pc:spChg chg="add mod">
          <ac:chgData name="Dara J. (Janet)" userId="1629fbd9-3db1-4ca5-8272-c42372abcc2b" providerId="ADAL" clId="{A1EEF80A-F136-4AE2-B258-D41159BDF65F}" dt="2025-10-07T08:19:46.668" v="2077" actId="1076"/>
          <ac:spMkLst>
            <pc:docMk/>
            <pc:sldMk cId="2811475248" sldId="260"/>
            <ac:spMk id="2" creationId="{1A6EC3CC-10A2-4173-B598-ADAE91476133}"/>
          </ac:spMkLst>
        </pc:spChg>
        <pc:spChg chg="mod">
          <ac:chgData name="Dara J. (Janet)" userId="1629fbd9-3db1-4ca5-8272-c42372abcc2b" providerId="ADAL" clId="{A1EEF80A-F136-4AE2-B258-D41159BDF65F}" dt="2025-10-07T12:30:52.832" v="6073" actId="20577"/>
          <ac:spMkLst>
            <pc:docMk/>
            <pc:sldMk cId="2811475248" sldId="260"/>
            <ac:spMk id="7" creationId="{124DDACF-086C-643C-CAFE-FFF938510DB9}"/>
          </ac:spMkLst>
        </pc:spChg>
      </pc:sldChg>
      <pc:sldChg chg="modSp mod modTransition">
        <pc:chgData name="Dara J. (Janet)" userId="1629fbd9-3db1-4ca5-8272-c42372abcc2b" providerId="ADAL" clId="{A1EEF80A-F136-4AE2-B258-D41159BDF65F}" dt="2025-10-08T15:46:45.061" v="6584"/>
        <pc:sldMkLst>
          <pc:docMk/>
          <pc:sldMk cId="2828275104" sldId="261"/>
        </pc:sldMkLst>
        <pc:spChg chg="mod">
          <ac:chgData name="Dara J. (Janet)" userId="1629fbd9-3db1-4ca5-8272-c42372abcc2b" providerId="ADAL" clId="{A1EEF80A-F136-4AE2-B258-D41159BDF65F}" dt="2025-10-07T09:40:21.816" v="4989" actId="20577"/>
          <ac:spMkLst>
            <pc:docMk/>
            <pc:sldMk cId="2828275104" sldId="261"/>
            <ac:spMk id="3" creationId="{AA237D1E-5661-5D2A-8709-300E9E2FBFB2}"/>
          </ac:spMkLst>
        </pc:spChg>
      </pc:sldChg>
      <pc:sldChg chg="modSp mod modTransition">
        <pc:chgData name="Dara J. (Janet)" userId="1629fbd9-3db1-4ca5-8272-c42372abcc2b" providerId="ADAL" clId="{A1EEF80A-F136-4AE2-B258-D41159BDF65F}" dt="2025-10-08T15:37:25.735" v="6542"/>
        <pc:sldMkLst>
          <pc:docMk/>
          <pc:sldMk cId="2037649776" sldId="262"/>
        </pc:sldMkLst>
        <pc:spChg chg="mod">
          <ac:chgData name="Dara J. (Janet)" userId="1629fbd9-3db1-4ca5-8272-c42372abcc2b" providerId="ADAL" clId="{A1EEF80A-F136-4AE2-B258-D41159BDF65F}" dt="2025-10-08T15:32:45.314" v="6516" actId="114"/>
          <ac:spMkLst>
            <pc:docMk/>
            <pc:sldMk cId="2037649776" sldId="262"/>
            <ac:spMk id="3" creationId="{677991FF-5F50-6D4C-C74C-5FC9AF93742C}"/>
          </ac:spMkLst>
        </pc:spChg>
      </pc:sldChg>
      <pc:sldChg chg="addSp modSp mod modTransition">
        <pc:chgData name="Dara J. (Janet)" userId="1629fbd9-3db1-4ca5-8272-c42372abcc2b" providerId="ADAL" clId="{A1EEF80A-F136-4AE2-B258-D41159BDF65F}" dt="2025-10-08T15:37:30.708" v="6543"/>
        <pc:sldMkLst>
          <pc:docMk/>
          <pc:sldMk cId="1791090173" sldId="263"/>
        </pc:sldMkLst>
        <pc:spChg chg="mod">
          <ac:chgData name="Dara J. (Janet)" userId="1629fbd9-3db1-4ca5-8272-c42372abcc2b" providerId="ADAL" clId="{A1EEF80A-F136-4AE2-B258-D41159BDF65F}" dt="2025-10-08T12:30:53.063" v="6148" actId="20577"/>
          <ac:spMkLst>
            <pc:docMk/>
            <pc:sldMk cId="1791090173" sldId="263"/>
            <ac:spMk id="3" creationId="{8AB90B7C-856F-9778-ACDB-6F42998280B0}"/>
          </ac:spMkLst>
        </pc:spChg>
        <pc:picChg chg="add mod">
          <ac:chgData name="Dara J. (Janet)" userId="1629fbd9-3db1-4ca5-8272-c42372abcc2b" providerId="ADAL" clId="{A1EEF80A-F136-4AE2-B258-D41159BDF65F}" dt="2025-10-07T12:28:52.093" v="5948" actId="1076"/>
          <ac:picMkLst>
            <pc:docMk/>
            <pc:sldMk cId="1791090173" sldId="263"/>
            <ac:picMk id="6" creationId="{408107C6-E8D3-157D-0D3E-E9E5E2558FFA}"/>
          </ac:picMkLst>
        </pc:picChg>
      </pc:sldChg>
      <pc:sldChg chg="modSp mod modTransition">
        <pc:chgData name="Dara J. (Janet)" userId="1629fbd9-3db1-4ca5-8272-c42372abcc2b" providerId="ADAL" clId="{A1EEF80A-F136-4AE2-B258-D41159BDF65F}" dt="2025-10-10T08:34:38.239" v="6681" actId="20577"/>
        <pc:sldMkLst>
          <pc:docMk/>
          <pc:sldMk cId="1964851857" sldId="264"/>
        </pc:sldMkLst>
        <pc:spChg chg="mod">
          <ac:chgData name="Dara J. (Janet)" userId="1629fbd9-3db1-4ca5-8272-c42372abcc2b" providerId="ADAL" clId="{A1EEF80A-F136-4AE2-B258-D41159BDF65F}" dt="2025-10-10T08:34:38.239" v="6681" actId="20577"/>
          <ac:spMkLst>
            <pc:docMk/>
            <pc:sldMk cId="1964851857" sldId="264"/>
            <ac:spMk id="2" creationId="{640F8786-5284-3313-115F-275E3C957AC6}"/>
          </ac:spMkLst>
        </pc:spChg>
        <pc:spChg chg="mod">
          <ac:chgData name="Dara J. (Janet)" userId="1629fbd9-3db1-4ca5-8272-c42372abcc2b" providerId="ADAL" clId="{A1EEF80A-F136-4AE2-B258-D41159BDF65F}" dt="2025-10-08T15:11:38.063" v="6515" actId="20577"/>
          <ac:spMkLst>
            <pc:docMk/>
            <pc:sldMk cId="1964851857" sldId="264"/>
            <ac:spMk id="3" creationId="{603BBC4E-654B-F5FF-0BCF-671437317F5E}"/>
          </ac:spMkLst>
        </pc:spChg>
      </pc:sldChg>
      <pc:sldChg chg="modSp mod ord modTransition">
        <pc:chgData name="Dara J. (Janet)" userId="1629fbd9-3db1-4ca5-8272-c42372abcc2b" providerId="ADAL" clId="{A1EEF80A-F136-4AE2-B258-D41159BDF65F}" dt="2025-10-08T15:37:40.905" v="6546"/>
        <pc:sldMkLst>
          <pc:docMk/>
          <pc:sldMk cId="908705406" sldId="265"/>
        </pc:sldMkLst>
        <pc:spChg chg="mod">
          <ac:chgData name="Dara J. (Janet)" userId="1629fbd9-3db1-4ca5-8272-c42372abcc2b" providerId="ADAL" clId="{A1EEF80A-F136-4AE2-B258-D41159BDF65F}" dt="2025-10-07T09:41:51.488" v="5153" actId="20577"/>
          <ac:spMkLst>
            <pc:docMk/>
            <pc:sldMk cId="908705406" sldId="265"/>
            <ac:spMk id="3" creationId="{911824A0-AE54-1FD7-9C05-8ED7502E126C}"/>
          </ac:spMkLst>
        </pc:spChg>
      </pc:sldChg>
      <pc:sldChg chg="modTransition">
        <pc:chgData name="Dara J. (Janet)" userId="1629fbd9-3db1-4ca5-8272-c42372abcc2b" providerId="ADAL" clId="{A1EEF80A-F136-4AE2-B258-D41159BDF65F}" dt="2025-10-08T15:38:10.242" v="6552"/>
        <pc:sldMkLst>
          <pc:docMk/>
          <pc:sldMk cId="843534876" sldId="266"/>
        </pc:sldMkLst>
      </pc:sldChg>
      <pc:sldChg chg="modTransition">
        <pc:chgData name="Dara J. (Janet)" userId="1629fbd9-3db1-4ca5-8272-c42372abcc2b" providerId="ADAL" clId="{A1EEF80A-F136-4AE2-B258-D41159BDF65F}" dt="2025-10-08T15:46:59.338" v="6586"/>
        <pc:sldMkLst>
          <pc:docMk/>
          <pc:sldMk cId="2626728449" sldId="267"/>
        </pc:sldMkLst>
      </pc:sldChg>
      <pc:sldChg chg="add del">
        <pc:chgData name="Dara J. (Janet)" userId="1629fbd9-3db1-4ca5-8272-c42372abcc2b" providerId="ADAL" clId="{A1EEF80A-F136-4AE2-B258-D41159BDF65F}" dt="2025-10-07T08:22:29.389" v="2175" actId="47"/>
        <pc:sldMkLst>
          <pc:docMk/>
          <pc:sldMk cId="3564064276" sldId="270"/>
        </pc:sldMkLst>
      </pc:sldChg>
      <pc:sldChg chg="modSp add mod ord">
        <pc:chgData name="Dara J. (Janet)" userId="1629fbd9-3db1-4ca5-8272-c42372abcc2b" providerId="ADAL" clId="{A1EEF80A-F136-4AE2-B258-D41159BDF65F}" dt="2025-10-10T08:38:20.363" v="6685"/>
        <pc:sldMkLst>
          <pc:docMk/>
          <pc:sldMk cId="3307641143" sldId="271"/>
        </pc:sldMkLst>
        <pc:spChg chg="mod">
          <ac:chgData name="Dara J. (Janet)" userId="1629fbd9-3db1-4ca5-8272-c42372abcc2b" providerId="ADAL" clId="{A1EEF80A-F136-4AE2-B258-D41159BDF65F}" dt="2025-10-08T15:33:21.952" v="6517" actId="113"/>
          <ac:spMkLst>
            <pc:docMk/>
            <pc:sldMk cId="3307641143" sldId="271"/>
            <ac:spMk id="2" creationId="{C5D76CEA-3E98-041C-6843-65540D3EE115}"/>
          </ac:spMkLst>
        </pc:spChg>
        <pc:spChg chg="mod">
          <ac:chgData name="Dara J. (Janet)" userId="1629fbd9-3db1-4ca5-8272-c42372abcc2b" providerId="ADAL" clId="{A1EEF80A-F136-4AE2-B258-D41159BDF65F}" dt="2025-10-10T08:38:20.363" v="6685"/>
          <ac:spMkLst>
            <pc:docMk/>
            <pc:sldMk cId="3307641143" sldId="271"/>
            <ac:spMk id="3" creationId="{05FD9959-4152-E604-5B0A-E081F78D7101}"/>
          </ac:spMkLst>
        </pc:spChg>
      </pc:sldChg>
      <pc:sldChg chg="addSp delSp modSp add mod">
        <pc:chgData name="Dara J. (Janet)" userId="1629fbd9-3db1-4ca5-8272-c42372abcc2b" providerId="ADAL" clId="{A1EEF80A-F136-4AE2-B258-D41159BDF65F}" dt="2025-10-07T09:42:12.653" v="5154"/>
        <pc:sldMkLst>
          <pc:docMk/>
          <pc:sldMk cId="3684023844" sldId="272"/>
        </pc:sldMkLst>
        <pc:spChg chg="mod">
          <ac:chgData name="Dara J. (Janet)" userId="1629fbd9-3db1-4ca5-8272-c42372abcc2b" providerId="ADAL" clId="{A1EEF80A-F136-4AE2-B258-D41159BDF65F}" dt="2025-10-07T09:42:12.653" v="5154"/>
          <ac:spMkLst>
            <pc:docMk/>
            <pc:sldMk cId="3684023844" sldId="272"/>
            <ac:spMk id="3" creationId="{05FD9959-4152-E604-5B0A-E081F78D7101}"/>
          </ac:spMkLst>
        </pc:spChg>
        <pc:spChg chg="mod">
          <ac:chgData name="Dara J. (Janet)" userId="1629fbd9-3db1-4ca5-8272-c42372abcc2b" providerId="ADAL" clId="{A1EEF80A-F136-4AE2-B258-D41159BDF65F}" dt="2025-10-07T08:23:46.517" v="2218" actId="20577"/>
          <ac:spMkLst>
            <pc:docMk/>
            <pc:sldMk cId="3684023844" sldId="272"/>
            <ac:spMk id="4" creationId="{2A5F83A6-F92B-11E4-786F-42B35CB2E209}"/>
          </ac:spMkLst>
        </pc:spChg>
      </pc:sldChg>
      <pc:sldChg chg="addSp modSp new mod modTransition">
        <pc:chgData name="Dara J. (Janet)" userId="1629fbd9-3db1-4ca5-8272-c42372abcc2b" providerId="ADAL" clId="{A1EEF80A-F136-4AE2-B258-D41159BDF65F}" dt="2025-10-08T15:47:09.139" v="6587"/>
        <pc:sldMkLst>
          <pc:docMk/>
          <pc:sldMk cId="4067765548" sldId="273"/>
        </pc:sldMkLst>
        <pc:spChg chg="mod">
          <ac:chgData name="Dara J. (Janet)" userId="1629fbd9-3db1-4ca5-8272-c42372abcc2b" providerId="ADAL" clId="{A1EEF80A-F136-4AE2-B258-D41159BDF65F}" dt="2025-10-07T09:38:11.608" v="4971" actId="20577"/>
          <ac:spMkLst>
            <pc:docMk/>
            <pc:sldMk cId="4067765548" sldId="273"/>
            <ac:spMk id="2" creationId="{541ECE22-730B-8AC8-6DBA-0F62B386C653}"/>
          </ac:spMkLst>
        </pc:spChg>
        <pc:spChg chg="mod">
          <ac:chgData name="Dara J. (Janet)" userId="1629fbd9-3db1-4ca5-8272-c42372abcc2b" providerId="ADAL" clId="{A1EEF80A-F136-4AE2-B258-D41159BDF65F}" dt="2025-10-07T12:26:44.846" v="5937" actId="20577"/>
          <ac:spMkLst>
            <pc:docMk/>
            <pc:sldMk cId="4067765548" sldId="273"/>
            <ac:spMk id="3" creationId="{61A7E7F5-8965-CFA8-43F9-A92DEB0C069C}"/>
          </ac:spMkLst>
        </pc:spChg>
        <pc:spChg chg="add mod">
          <ac:chgData name="Dara J. (Janet)" userId="1629fbd9-3db1-4ca5-8272-c42372abcc2b" providerId="ADAL" clId="{A1EEF80A-F136-4AE2-B258-D41159BDF65F}" dt="2025-10-07T12:25:47.167" v="5928" actId="1076"/>
          <ac:spMkLst>
            <pc:docMk/>
            <pc:sldMk cId="4067765548" sldId="273"/>
            <ac:spMk id="5" creationId="{052186BD-5388-D6BC-2624-588ECE4AD75E}"/>
          </ac:spMkLst>
        </pc:spChg>
        <pc:picChg chg="add mod">
          <ac:chgData name="Dara J. (Janet)" userId="1629fbd9-3db1-4ca5-8272-c42372abcc2b" providerId="ADAL" clId="{A1EEF80A-F136-4AE2-B258-D41159BDF65F}" dt="2025-10-07T12:26:41.766" v="5933" actId="1076"/>
          <ac:picMkLst>
            <pc:docMk/>
            <pc:sldMk cId="4067765548" sldId="273"/>
            <ac:picMk id="7" creationId="{517081EB-AF9C-94B0-A787-2BC9E2CCA0C5}"/>
          </ac:picMkLst>
        </pc:picChg>
      </pc:sldChg>
      <pc:sldChg chg="modSp add mod modTransition">
        <pc:chgData name="Dara J. (Janet)" userId="1629fbd9-3db1-4ca5-8272-c42372abcc2b" providerId="ADAL" clId="{A1EEF80A-F136-4AE2-B258-D41159BDF65F}" dt="2025-10-08T15:46:32.339" v="6582"/>
        <pc:sldMkLst>
          <pc:docMk/>
          <pc:sldMk cId="638117376" sldId="274"/>
        </pc:sldMkLst>
        <pc:spChg chg="mod">
          <ac:chgData name="Dara J. (Janet)" userId="1629fbd9-3db1-4ca5-8272-c42372abcc2b" providerId="ADAL" clId="{A1EEF80A-F136-4AE2-B258-D41159BDF65F}" dt="2025-10-07T12:33:14.775" v="6075" actId="1076"/>
          <ac:spMkLst>
            <pc:docMk/>
            <pc:sldMk cId="638117376" sldId="274"/>
            <ac:spMk id="4" creationId="{ED886412-2BA7-1355-1D82-EEDB5CA8D4BE}"/>
          </ac:spMkLst>
        </pc:spChg>
        <pc:spChg chg="mod">
          <ac:chgData name="Dara J. (Janet)" userId="1629fbd9-3db1-4ca5-8272-c42372abcc2b" providerId="ADAL" clId="{A1EEF80A-F136-4AE2-B258-D41159BDF65F}" dt="2025-10-07T12:27:27.064" v="5940" actId="1076"/>
          <ac:spMkLst>
            <pc:docMk/>
            <pc:sldMk cId="638117376" sldId="274"/>
            <ac:spMk id="10" creationId="{A3F2E570-65F1-29AC-C38A-81664903A0B7}"/>
          </ac:spMkLst>
        </pc:spChg>
        <pc:picChg chg="mod">
          <ac:chgData name="Dara J. (Janet)" userId="1629fbd9-3db1-4ca5-8272-c42372abcc2b" providerId="ADAL" clId="{A1EEF80A-F136-4AE2-B258-D41159BDF65F}" dt="2025-10-07T12:27:17.570" v="5939" actId="1076"/>
          <ac:picMkLst>
            <pc:docMk/>
            <pc:sldMk cId="638117376" sldId="274"/>
            <ac:picMk id="3" creationId="{929A5CF6-3F70-654C-469E-B2A56373B0FC}"/>
          </ac:picMkLst>
        </pc:picChg>
      </pc:sldChg>
      <pc:sldChg chg="modSp new mod ord modTransition">
        <pc:chgData name="Dara J. (Janet)" userId="1629fbd9-3db1-4ca5-8272-c42372abcc2b" providerId="ADAL" clId="{A1EEF80A-F136-4AE2-B258-D41159BDF65F}" dt="2025-10-10T08:38:02.745" v="6684"/>
        <pc:sldMkLst>
          <pc:docMk/>
          <pc:sldMk cId="3484761786" sldId="275"/>
        </pc:sldMkLst>
        <pc:spChg chg="mod">
          <ac:chgData name="Dara J. (Janet)" userId="1629fbd9-3db1-4ca5-8272-c42372abcc2b" providerId="ADAL" clId="{A1EEF80A-F136-4AE2-B258-D41159BDF65F}" dt="2025-10-10T08:30:46.802" v="6603" actId="20577"/>
          <ac:spMkLst>
            <pc:docMk/>
            <pc:sldMk cId="3484761786" sldId="275"/>
            <ac:spMk id="2" creationId="{706D0516-F370-368F-C963-FC5BE11DE37F}"/>
          </ac:spMkLst>
        </pc:spChg>
        <pc:spChg chg="mod">
          <ac:chgData name="Dara J. (Janet)" userId="1629fbd9-3db1-4ca5-8272-c42372abcc2b" providerId="ADAL" clId="{A1EEF80A-F136-4AE2-B258-D41159BDF65F}" dt="2025-10-10T08:31:25.584" v="6677" actId="313"/>
          <ac:spMkLst>
            <pc:docMk/>
            <pc:sldMk cId="3484761786" sldId="275"/>
            <ac:spMk id="3" creationId="{09F9FA6C-4B5B-016A-8CC2-08190FC69D0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tangle 2"/>
          <p:cNvSpPr>
            <a:spLocks noGrp="1" noChangeArrowheads="1"/>
          </p:cNvSpPr>
          <p:nvPr>
            <p:ph type="hdr" sz="quarter"/>
          </p:nvPr>
        </p:nvSpPr>
        <p:spPr bwMode="auto">
          <a:xfrm>
            <a:off x="1018799" y="8457673"/>
            <a:ext cx="5400000" cy="17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endParaRPr lang="nl-NL" dirty="0"/>
          </a:p>
        </p:txBody>
      </p:sp>
      <p:sp>
        <p:nvSpPr>
          <p:cNvPr id="14" name="Rectangle 3"/>
          <p:cNvSpPr>
            <a:spLocks noGrp="1" noChangeArrowheads="1"/>
          </p:cNvSpPr>
          <p:nvPr>
            <p:ph type="dt" sz="quarter" idx="1"/>
          </p:nvPr>
        </p:nvSpPr>
        <p:spPr bwMode="auto">
          <a:xfrm>
            <a:off x="1018800" y="8817898"/>
            <a:ext cx="4680000"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endParaRPr lang="nl-NL" dirty="0"/>
          </a:p>
        </p:txBody>
      </p:sp>
      <p:sp>
        <p:nvSpPr>
          <p:cNvPr id="15" name="Rectangle 4"/>
          <p:cNvSpPr>
            <a:spLocks noGrp="1" noChangeArrowheads="1"/>
          </p:cNvSpPr>
          <p:nvPr>
            <p:ph type="ftr" sz="quarter" idx="2"/>
          </p:nvPr>
        </p:nvSpPr>
        <p:spPr bwMode="auto">
          <a:xfrm>
            <a:off x="1018799" y="8636923"/>
            <a:ext cx="5400000"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endParaRPr lang="nl-NL" dirty="0"/>
          </a:p>
        </p:txBody>
      </p:sp>
      <p:sp>
        <p:nvSpPr>
          <p:cNvPr id="16" name="Rectangle 5"/>
          <p:cNvSpPr>
            <a:spLocks noGrp="1" noChangeArrowheads="1"/>
          </p:cNvSpPr>
          <p:nvPr>
            <p:ph type="sldNum" sz="quarter" idx="3"/>
          </p:nvPr>
        </p:nvSpPr>
        <p:spPr bwMode="auto">
          <a:xfrm>
            <a:off x="5698801" y="8816401"/>
            <a:ext cx="719137"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800"/>
            </a:lvl1pPr>
          </a:lstStyle>
          <a:p>
            <a:fld id="{3D0BBEA4-D1F2-4D7D-BF98-19FBDD9EE442}" type="slidenum">
              <a:rPr lang="nl-NL" smtClean="0"/>
              <a:pPr/>
              <a:t>‹nr.›</a:t>
            </a:fld>
            <a:endParaRPr lang="nl-NL" dirty="0"/>
          </a:p>
        </p:txBody>
      </p:sp>
    </p:spTree>
    <p:extLst>
      <p:ext uri="{BB962C8B-B14F-4D97-AF65-F5344CB8AC3E}">
        <p14:creationId xmlns:p14="http://schemas.microsoft.com/office/powerpoint/2010/main" val="164588035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Notes Placeholder 4"/>
          <p:cNvSpPr>
            <a:spLocks noGrp="1"/>
          </p:cNvSpPr>
          <p:nvPr>
            <p:ph type="body" sz="quarter" idx="3"/>
          </p:nvPr>
        </p:nvSpPr>
        <p:spPr>
          <a:xfrm>
            <a:off x="1018799" y="3877200"/>
            <a:ext cx="5400000" cy="4399200"/>
          </a:xfrm>
          <a:prstGeom prst="rect">
            <a:avLst/>
          </a:prstGeom>
        </p:spPr>
        <p:txBody>
          <a:bodyPr vert="horz" lIns="0" tIns="0" rIns="0" bIns="0" rtlCol="0"/>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8" name="Rectangle 2"/>
          <p:cNvSpPr>
            <a:spLocks noGrp="1" noChangeArrowheads="1"/>
          </p:cNvSpPr>
          <p:nvPr>
            <p:ph type="hdr" sz="quarter"/>
          </p:nvPr>
        </p:nvSpPr>
        <p:spPr bwMode="auto">
          <a:xfrm>
            <a:off x="1018799" y="8457673"/>
            <a:ext cx="5400000" cy="17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endParaRPr lang="nl-NL" dirty="0"/>
          </a:p>
        </p:txBody>
      </p:sp>
      <p:sp>
        <p:nvSpPr>
          <p:cNvPr id="9" name="Rectangle 3"/>
          <p:cNvSpPr>
            <a:spLocks noGrp="1" noChangeArrowheads="1"/>
          </p:cNvSpPr>
          <p:nvPr>
            <p:ph type="dt" sz="quarter" idx="1"/>
          </p:nvPr>
        </p:nvSpPr>
        <p:spPr bwMode="auto">
          <a:xfrm>
            <a:off x="1018800" y="8817898"/>
            <a:ext cx="4680000"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endParaRPr lang="nl-NL" dirty="0"/>
          </a:p>
        </p:txBody>
      </p:sp>
      <p:sp>
        <p:nvSpPr>
          <p:cNvPr id="10" name="Rectangle 4"/>
          <p:cNvSpPr>
            <a:spLocks noGrp="1" noChangeArrowheads="1"/>
          </p:cNvSpPr>
          <p:nvPr>
            <p:ph type="ftr" sz="quarter" idx="4"/>
          </p:nvPr>
        </p:nvSpPr>
        <p:spPr bwMode="auto">
          <a:xfrm>
            <a:off x="1018799" y="8636923"/>
            <a:ext cx="5400000"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endParaRPr lang="nl-NL" dirty="0"/>
          </a:p>
        </p:txBody>
      </p:sp>
      <p:sp>
        <p:nvSpPr>
          <p:cNvPr id="11" name="Rectangle 5"/>
          <p:cNvSpPr>
            <a:spLocks noGrp="1" noChangeArrowheads="1"/>
          </p:cNvSpPr>
          <p:nvPr>
            <p:ph type="sldNum" sz="quarter" idx="5"/>
          </p:nvPr>
        </p:nvSpPr>
        <p:spPr bwMode="auto">
          <a:xfrm>
            <a:off x="5698801" y="8816401"/>
            <a:ext cx="719137"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800"/>
            </a:lvl1pPr>
          </a:lstStyle>
          <a:p>
            <a:fld id="{3D0BBEA4-D1F2-4D7D-BF98-19FBDD9EE442}" type="slidenum">
              <a:rPr lang="nl-NL" smtClean="0"/>
              <a:pPr/>
              <a:t>‹nr.›</a:t>
            </a:fld>
            <a:endParaRPr lang="nl-NL" dirty="0"/>
          </a:p>
        </p:txBody>
      </p:sp>
      <p:sp>
        <p:nvSpPr>
          <p:cNvPr id="2" name="Tijdelijke aanduiding voor dia-afbeelding 1"/>
          <p:cNvSpPr>
            <a:spLocks noGrp="1" noRot="1" noChangeAspect="1"/>
          </p:cNvSpPr>
          <p:nvPr>
            <p:ph type="sldImg" idx="2"/>
          </p:nvPr>
        </p:nvSpPr>
        <p:spPr>
          <a:xfrm>
            <a:off x="1029494" y="996950"/>
            <a:ext cx="4799013" cy="2700338"/>
          </a:xfrm>
          <a:prstGeom prst="rect">
            <a:avLst/>
          </a:prstGeom>
          <a:noFill/>
          <a:ln w="12700">
            <a:solidFill>
              <a:prstClr val="black"/>
            </a:solidFill>
          </a:ln>
        </p:spPr>
        <p:txBody>
          <a:bodyPr vert="horz" lIns="91440" tIns="45720" rIns="91440" bIns="45720" rtlCol="0" anchor="ctr"/>
          <a:lstStyle/>
          <a:p>
            <a:endParaRPr lang="en-GB"/>
          </a:p>
        </p:txBody>
      </p:sp>
    </p:spTree>
    <p:extLst>
      <p:ext uri="{BB962C8B-B14F-4D97-AF65-F5344CB8AC3E}">
        <p14:creationId xmlns:p14="http://schemas.microsoft.com/office/powerpoint/2010/main" val="822254484"/>
      </p:ext>
    </p:extLst>
  </p:cSld>
  <p:clrMap bg1="lt1" tx1="dk1" bg2="lt2" tx2="dk2" accent1="accent1" accent2="accent2" accent3="accent3" accent4="accent4" accent5="accent5" accent6="accent6" hlink="hlink" folHlink="folHlink"/>
  <p:notesStyle>
    <a:lvl1pPr marL="18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1pPr>
    <a:lvl2pPr marL="36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2pPr>
    <a:lvl3pPr marL="54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3pPr>
    <a:lvl4pPr marL="72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4pPr>
    <a:lvl5pPr marL="90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30288" y="996950"/>
            <a:ext cx="4799012" cy="2700338"/>
          </a:xfrm>
        </p:spPr>
      </p:sp>
      <p:sp>
        <p:nvSpPr>
          <p:cNvPr id="3" name="Tijdelijke aanduiding voor notities 2"/>
          <p:cNvSpPr>
            <a:spLocks noGrp="1"/>
          </p:cNvSpPr>
          <p:nvPr>
            <p:ph type="body" idx="1"/>
          </p:nvPr>
        </p:nvSpPr>
        <p:spPr/>
        <p:txBody>
          <a:bodyPr/>
          <a:lstStyle/>
          <a:p>
            <a:r>
              <a:rPr lang="nl-NL"/>
              <a:t>Heeft men vragen over de kosten, of zijn ze het er niet mee eens. Dan kunnen ze contact opnemen met SAP via het vraagteken icoontje naast de initialen rechtsboven als je ingelogd bent in service.ariba.com</a:t>
            </a:r>
          </a:p>
          <a:p>
            <a:endParaRPr lang="nl-NL"/>
          </a:p>
        </p:txBody>
      </p:sp>
      <p:sp>
        <p:nvSpPr>
          <p:cNvPr id="4" name="Tijdelijke aanduiding voor dianummer 3"/>
          <p:cNvSpPr>
            <a:spLocks noGrp="1"/>
          </p:cNvSpPr>
          <p:nvPr>
            <p:ph type="sldNum" sz="quarter" idx="5"/>
          </p:nvPr>
        </p:nvSpPr>
        <p:spPr/>
        <p:txBody>
          <a:bodyPr/>
          <a:lstStyle/>
          <a:p>
            <a:fld id="{3D0BBEA4-D1F2-4D7D-BF98-19FBDD9EE442}" type="slidenum">
              <a:rPr lang="nl-NL" smtClean="0"/>
              <a:pPr/>
              <a:t>5</a:t>
            </a:fld>
            <a:endParaRPr lang="nl-NL"/>
          </a:p>
        </p:txBody>
      </p:sp>
    </p:spTree>
    <p:extLst>
      <p:ext uri="{BB962C8B-B14F-4D97-AF65-F5344CB8AC3E}">
        <p14:creationId xmlns:p14="http://schemas.microsoft.com/office/powerpoint/2010/main" val="14524816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1 (Volledig beeld)">
    <p:spTree>
      <p:nvGrpSpPr>
        <p:cNvPr id="1" name=""/>
        <p:cNvGrpSpPr/>
        <p:nvPr/>
      </p:nvGrpSpPr>
      <p:grpSpPr>
        <a:xfrm>
          <a:off x="0" y="0"/>
          <a:ext cx="0" cy="0"/>
          <a:chOff x="0" y="0"/>
          <a:chExt cx="0" cy="0"/>
        </a:xfrm>
      </p:grpSpPr>
      <p:sp>
        <p:nvSpPr>
          <p:cNvPr id="127" name="Picture Placeholder 126">
            <a:extLst>
              <a:ext uri="{FF2B5EF4-FFF2-40B4-BE49-F238E27FC236}">
                <a16:creationId xmlns:a16="http://schemas.microsoft.com/office/drawing/2014/main" id="{F0B8782D-94F2-BAA9-90E1-E582352CDF74}"/>
              </a:ext>
            </a:extLst>
          </p:cNvPr>
          <p:cNvSpPr>
            <a:spLocks noGrp="1"/>
          </p:cNvSpPr>
          <p:nvPr>
            <p:ph type="pic" sz="quarter" idx="23" hasCustomPrompt="1"/>
          </p:nvPr>
        </p:nvSpPr>
        <p:spPr>
          <a:xfrm>
            <a:off x="0" y="0"/>
            <a:ext cx="12193200" cy="6858000"/>
          </a:xfrm>
          <a:solidFill>
            <a:srgbClr val="DCE1E6"/>
          </a:solidFill>
        </p:spPr>
        <p:txBody>
          <a:bodyPr lIns="108000" tIns="1008000" rIns="108000" bIns="108000"/>
          <a:lstStyle>
            <a:lvl1pPr algn="ctr">
              <a:defRPr sz="1500"/>
            </a:lvl1pPr>
          </a:lstStyle>
          <a:p>
            <a:r>
              <a:rPr lang="nl-NL"/>
              <a:t>Plaats hier een afbeelding, klik hiervoor op het pictogram.</a:t>
            </a:r>
            <a:endParaRPr lang="nl-NL" dirty="0"/>
          </a:p>
        </p:txBody>
      </p:sp>
      <p:sp>
        <p:nvSpPr>
          <p:cNvPr id="128" name="Text Placeholder 49">
            <a:extLst>
              <a:ext uri="{FF2B5EF4-FFF2-40B4-BE49-F238E27FC236}">
                <a16:creationId xmlns:a16="http://schemas.microsoft.com/office/drawing/2014/main" id="{66E29368-AC38-97C3-34A3-5FB215D76422}"/>
              </a:ext>
            </a:extLst>
          </p:cNvPr>
          <p:cNvSpPr>
            <a:spLocks noGrp="1" noChangeAspect="1"/>
          </p:cNvSpPr>
          <p:nvPr>
            <p:ph type="body" sz="quarter" idx="21" hasCustomPrompt="1"/>
          </p:nvPr>
        </p:nvSpPr>
        <p:spPr>
          <a:xfrm>
            <a:off x="7621200" y="6096000"/>
            <a:ext cx="4572000" cy="762000"/>
          </a:xfrm>
          <a:custGeom>
            <a:avLst/>
            <a:gdLst>
              <a:gd name="connsiteX0" fmla="*/ 733270 w 4572000"/>
              <a:gd name="connsiteY0" fmla="*/ 0 h 762000"/>
              <a:gd name="connsiteX1" fmla="*/ 855045 w 4572000"/>
              <a:gd name="connsiteY1" fmla="*/ 0 h 762000"/>
              <a:gd name="connsiteX2" fmla="*/ 4572000 w 4572000"/>
              <a:gd name="connsiteY2" fmla="*/ 0 h 762000"/>
              <a:gd name="connsiteX3" fmla="*/ 4572000 w 4572000"/>
              <a:gd name="connsiteY3" fmla="*/ 762000 h 762000"/>
              <a:gd name="connsiteX4" fmla="*/ 761899 w 4572000"/>
              <a:gd name="connsiteY4" fmla="*/ 762000 h 762000"/>
              <a:gd name="connsiteX5" fmla="*/ 0 w 4572000"/>
              <a:gd name="connsiteY5" fmla="*/ 762000 h 762000"/>
              <a:gd name="connsiteX6" fmla="*/ 293349 w 4572000"/>
              <a:gd name="connsiteY6" fmla="*/ 254000 h 762000"/>
              <a:gd name="connsiteX7" fmla="*/ 733270 w 4572000"/>
              <a:gd name="connsiteY7" fmla="*/ 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762000">
                <a:moveTo>
                  <a:pt x="733270" y="0"/>
                </a:moveTo>
                <a:cubicBezTo>
                  <a:pt x="733270" y="0"/>
                  <a:pt x="733270" y="0"/>
                  <a:pt x="855045" y="0"/>
                </a:cubicBezTo>
                <a:lnTo>
                  <a:pt x="4572000" y="0"/>
                </a:lnTo>
                <a:cubicBezTo>
                  <a:pt x="4572000" y="0"/>
                  <a:pt x="4572000" y="0"/>
                  <a:pt x="4572000" y="762000"/>
                </a:cubicBezTo>
                <a:cubicBezTo>
                  <a:pt x="4572000" y="762000"/>
                  <a:pt x="4572000" y="762000"/>
                  <a:pt x="761899" y="762000"/>
                </a:cubicBezTo>
                <a:cubicBezTo>
                  <a:pt x="761899" y="762000"/>
                  <a:pt x="761899" y="762000"/>
                  <a:pt x="0" y="762000"/>
                </a:cubicBezTo>
                <a:cubicBezTo>
                  <a:pt x="0" y="762000"/>
                  <a:pt x="0" y="762000"/>
                  <a:pt x="293349" y="254000"/>
                </a:cubicBezTo>
                <a:cubicBezTo>
                  <a:pt x="384075" y="96762"/>
                  <a:pt x="551818" y="0"/>
                  <a:pt x="733270" y="0"/>
                </a:cubicBezTo>
                <a:close/>
              </a:path>
            </a:pathLst>
          </a:custGeom>
          <a:solidFill>
            <a:schemeClr val="bg2"/>
          </a:solidFill>
        </p:spPr>
        <p:txBody>
          <a:bodyPr wrap="square">
            <a:noAutofit/>
          </a:bodyPr>
          <a:lstStyle>
            <a:lvl1pPr>
              <a:defRPr/>
            </a:lvl1pPr>
          </a:lstStyle>
          <a:p>
            <a:pPr lvl="0"/>
            <a:r>
              <a:rPr lang="nl-NL"/>
              <a:t> </a:t>
            </a:r>
            <a:endParaRPr lang="nl-NL" dirty="0"/>
          </a:p>
        </p:txBody>
      </p:sp>
      <p:sp>
        <p:nvSpPr>
          <p:cNvPr id="11" name="Text Placeholder 10">
            <a:extLst>
              <a:ext uri="{FF2B5EF4-FFF2-40B4-BE49-F238E27FC236}">
                <a16:creationId xmlns:a16="http://schemas.microsoft.com/office/drawing/2014/main" id="{68B0C544-D865-61EE-ABBB-DC775B7724A0}"/>
              </a:ext>
            </a:extLst>
          </p:cNvPr>
          <p:cNvSpPr>
            <a:spLocks noGrp="1" noChangeAspect="1"/>
          </p:cNvSpPr>
          <p:nvPr>
            <p:ph type="body" sz="quarter" idx="18" hasCustomPrompt="1"/>
          </p:nvPr>
        </p:nvSpPr>
        <p:spPr>
          <a:xfrm>
            <a:off x="0" y="0"/>
            <a:ext cx="3655060" cy="763588"/>
          </a:xfrm>
          <a:custGeom>
            <a:avLst/>
            <a:gdLst>
              <a:gd name="connsiteX0" fmla="*/ 0 w 3655060"/>
              <a:gd name="connsiteY0" fmla="*/ 0 h 763588"/>
              <a:gd name="connsiteX1" fmla="*/ 13260 w 3655060"/>
              <a:gd name="connsiteY1" fmla="*/ 0 h 763588"/>
              <a:gd name="connsiteX2" fmla="*/ 2893161 w 3655060"/>
              <a:gd name="connsiteY2" fmla="*/ 0 h 763588"/>
              <a:gd name="connsiteX3" fmla="*/ 3655060 w 3655060"/>
              <a:gd name="connsiteY3" fmla="*/ 0 h 763588"/>
              <a:gd name="connsiteX4" fmla="*/ 3361712 w 3655060"/>
              <a:gd name="connsiteY4" fmla="*/ 509059 h 763588"/>
              <a:gd name="connsiteX5" fmla="*/ 2921790 w 3655060"/>
              <a:gd name="connsiteY5" fmla="*/ 763588 h 763588"/>
              <a:gd name="connsiteX6" fmla="*/ 2800015 w 3655060"/>
              <a:gd name="connsiteY6" fmla="*/ 763588 h 763588"/>
              <a:gd name="connsiteX7" fmla="*/ 0 w 3655060"/>
              <a:gd name="connsiteY7" fmla="*/ 763588 h 763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5060" h="763588">
                <a:moveTo>
                  <a:pt x="0" y="0"/>
                </a:moveTo>
                <a:lnTo>
                  <a:pt x="13260" y="0"/>
                </a:lnTo>
                <a:cubicBezTo>
                  <a:pt x="571381" y="0"/>
                  <a:pt x="1464373" y="0"/>
                  <a:pt x="2893161" y="0"/>
                </a:cubicBezTo>
                <a:cubicBezTo>
                  <a:pt x="2893161" y="0"/>
                  <a:pt x="2893161" y="0"/>
                  <a:pt x="3655060" y="0"/>
                </a:cubicBezTo>
                <a:cubicBezTo>
                  <a:pt x="3655060" y="0"/>
                  <a:pt x="3655060" y="0"/>
                  <a:pt x="3361712" y="509059"/>
                </a:cubicBezTo>
                <a:cubicBezTo>
                  <a:pt x="3270985" y="666624"/>
                  <a:pt x="3103242" y="763588"/>
                  <a:pt x="2921790" y="763588"/>
                </a:cubicBezTo>
                <a:cubicBezTo>
                  <a:pt x="2921790" y="763588"/>
                  <a:pt x="2921790" y="763588"/>
                  <a:pt x="2800015" y="763588"/>
                </a:cubicBezTo>
                <a:lnTo>
                  <a:pt x="0" y="763588"/>
                </a:lnTo>
                <a:close/>
              </a:path>
            </a:pathLst>
          </a:custGeom>
          <a:solidFill>
            <a:schemeClr val="tx2"/>
          </a:solidFill>
        </p:spPr>
        <p:txBody>
          <a:bodyPr wrap="square">
            <a:noAutofit/>
          </a:bodyPr>
          <a:lstStyle>
            <a:lvl1pPr>
              <a:defRPr/>
            </a:lvl1pPr>
          </a:lstStyle>
          <a:p>
            <a:pPr lvl="0"/>
            <a:r>
              <a:rPr lang="nl-NL"/>
              <a:t> </a:t>
            </a:r>
            <a:endParaRPr lang="nl-NL" dirty="0"/>
          </a:p>
        </p:txBody>
      </p:sp>
      <p:sp>
        <p:nvSpPr>
          <p:cNvPr id="25" name="Text Placeholder 24">
            <a:extLst>
              <a:ext uri="{FF2B5EF4-FFF2-40B4-BE49-F238E27FC236}">
                <a16:creationId xmlns:a16="http://schemas.microsoft.com/office/drawing/2014/main" id="{A814189F-C879-92E4-6EF3-7A9FE8B3700E}"/>
              </a:ext>
            </a:extLst>
          </p:cNvPr>
          <p:cNvSpPr>
            <a:spLocks noGrp="1"/>
          </p:cNvSpPr>
          <p:nvPr>
            <p:ph type="body" sz="quarter" idx="20" hasCustomPrompt="1"/>
          </p:nvPr>
        </p:nvSpPr>
        <p:spPr>
          <a:xfrm>
            <a:off x="864000" y="269993"/>
            <a:ext cx="1404000" cy="306000"/>
          </a:xfrm>
          <a:blipFill dpi="0" rotWithShape="1">
            <a:blip r:embed="rId2" cstate="print">
              <a:extLst>
                <a:ext uri="{28A0092B-C50C-407E-A947-70E740481C1C}">
                  <a14:useLocalDpi xmlns:a14="http://schemas.microsoft.com/office/drawing/2010/main" val="0"/>
                </a:ext>
              </a:extLst>
            </a:blip>
            <a:srcRect/>
            <a:stretch>
              <a:fillRect t="112" b="112"/>
            </a:stretch>
          </a:blipFill>
        </p:spPr>
        <p:txBody>
          <a:bodyPr/>
          <a:lstStyle>
            <a:lvl1pPr>
              <a:defRPr/>
            </a:lvl1pPr>
          </a:lstStyle>
          <a:p>
            <a:pPr lvl="0"/>
            <a:r>
              <a:rPr lang="nl-NL"/>
              <a:t> </a:t>
            </a:r>
            <a:endParaRPr lang="nl-NL" dirty="0"/>
          </a:p>
        </p:txBody>
      </p:sp>
      <p:sp>
        <p:nvSpPr>
          <p:cNvPr id="2" name="Title 1"/>
          <p:cNvSpPr>
            <a:spLocks noGrp="1"/>
          </p:cNvSpPr>
          <p:nvPr>
            <p:ph type="ctrTitle" hasCustomPrompt="1"/>
          </p:nvPr>
        </p:nvSpPr>
        <p:spPr>
          <a:xfrm>
            <a:off x="508000" y="2702577"/>
            <a:ext cx="11174000" cy="1887128"/>
          </a:xfrm>
        </p:spPr>
        <p:txBody>
          <a:bodyPr wrap="square" anchor="ctr" anchorCtr="0">
            <a:noAutofit/>
          </a:bodyPr>
          <a:lstStyle>
            <a:lvl1pPr algn="ctr">
              <a:lnSpc>
                <a:spcPct val="90000"/>
              </a:lnSpc>
              <a:defRPr sz="6500">
                <a:solidFill>
                  <a:schemeClr val="bg2"/>
                </a:solidFill>
              </a:defRPr>
            </a:lvl1pPr>
          </a:lstStyle>
          <a:p>
            <a:r>
              <a:rPr lang="nl-NL"/>
              <a:t>Titel</a:t>
            </a:r>
            <a:br>
              <a:rPr lang="nl-NL"/>
            </a:br>
            <a:r>
              <a:rPr lang="nl-NL"/>
              <a:t>over 2 regels</a:t>
            </a:r>
            <a:endParaRPr lang="nl-NL" dirty="0"/>
          </a:p>
        </p:txBody>
      </p:sp>
      <p:sp>
        <p:nvSpPr>
          <p:cNvPr id="88" name="Text Placeholder 87">
            <a:extLst>
              <a:ext uri="{FF2B5EF4-FFF2-40B4-BE49-F238E27FC236}">
                <a16:creationId xmlns:a16="http://schemas.microsoft.com/office/drawing/2014/main" id="{934CC60F-446E-FDCB-6D7A-8081A9062B81}"/>
              </a:ext>
            </a:extLst>
          </p:cNvPr>
          <p:cNvSpPr>
            <a:spLocks noGrp="1"/>
          </p:cNvSpPr>
          <p:nvPr>
            <p:ph type="body" sz="quarter" idx="22" hasCustomPrompt="1"/>
          </p:nvPr>
        </p:nvSpPr>
        <p:spPr>
          <a:xfrm>
            <a:off x="8792050" y="6320225"/>
            <a:ext cx="2631600" cy="306000"/>
          </a:xfrm>
          <a:blipFill dpi="0" rotWithShape="1">
            <a:blip r:embed="rId3"/>
            <a:srcRect/>
            <a:stretch>
              <a:fillRect t="4" b="4"/>
            </a:stretch>
          </a:blipFill>
        </p:spPr>
        <p:txBody>
          <a:bodyPr/>
          <a:lstStyle>
            <a:lvl1pPr>
              <a:defRPr/>
            </a:lvl1pPr>
          </a:lstStyle>
          <a:p>
            <a:pPr lvl="0"/>
            <a:r>
              <a:rPr lang="nl-NL"/>
              <a:t> </a:t>
            </a:r>
            <a:endParaRPr lang="nl-NL" dirty="0"/>
          </a:p>
        </p:txBody>
      </p:sp>
      <p:sp>
        <p:nvSpPr>
          <p:cNvPr id="3" name="Tijdelijke aanduiding voor datum 2">
            <a:extLst>
              <a:ext uri="{FF2B5EF4-FFF2-40B4-BE49-F238E27FC236}">
                <a16:creationId xmlns:a16="http://schemas.microsoft.com/office/drawing/2014/main" id="{8A7CA816-FA6B-A3BF-774A-DDFF6AF4D3E1}"/>
              </a:ext>
            </a:extLst>
          </p:cNvPr>
          <p:cNvSpPr>
            <a:spLocks noGrp="1"/>
          </p:cNvSpPr>
          <p:nvPr>
            <p:ph type="dt" sz="half" idx="24"/>
          </p:nvPr>
        </p:nvSpPr>
        <p:spPr/>
        <p:txBody>
          <a:bodyPr vert="horz" lIns="0" tIns="0" rIns="0" bIns="0" rtlCol="0" anchor="t" anchorCtr="0">
            <a:noAutofit/>
          </a:bodyPr>
          <a:lstStyle>
            <a:lvl1pPr>
              <a:defRPr lang="en-GB" strike="noStrike" smtClean="0">
                <a:solidFill>
                  <a:schemeClr val="bg1"/>
                </a:solidFill>
              </a:defRPr>
            </a:lvl1pPr>
          </a:lstStyle>
          <a:p>
            <a:r>
              <a:rPr lang="nl-NL" dirty="0"/>
              <a:t>Groningen, 25 september 2025</a:t>
            </a:r>
          </a:p>
        </p:txBody>
      </p:sp>
      <p:sp>
        <p:nvSpPr>
          <p:cNvPr id="4" name="Tijdelijke aanduiding voor voettekst 3">
            <a:extLst>
              <a:ext uri="{FF2B5EF4-FFF2-40B4-BE49-F238E27FC236}">
                <a16:creationId xmlns:a16="http://schemas.microsoft.com/office/drawing/2014/main" id="{CE507B6F-768C-5533-EB51-14B5B4F02DA1}"/>
              </a:ext>
            </a:extLst>
          </p:cNvPr>
          <p:cNvSpPr>
            <a:spLocks noGrp="1"/>
          </p:cNvSpPr>
          <p:nvPr>
            <p:ph type="ftr" sz="quarter" idx="25"/>
          </p:nvPr>
        </p:nvSpPr>
        <p:spPr/>
        <p:txBody>
          <a:bodyPr/>
          <a:lstStyle/>
          <a:p>
            <a:endParaRPr lang="nl-NL" dirty="0"/>
          </a:p>
        </p:txBody>
      </p:sp>
      <p:sp>
        <p:nvSpPr>
          <p:cNvPr id="5" name="Tijdelijke aanduiding voor dianummer 4">
            <a:extLst>
              <a:ext uri="{FF2B5EF4-FFF2-40B4-BE49-F238E27FC236}">
                <a16:creationId xmlns:a16="http://schemas.microsoft.com/office/drawing/2014/main" id="{E7DD5B0E-8EF2-496C-DC13-96A63D83FA93}"/>
              </a:ext>
            </a:extLst>
          </p:cNvPr>
          <p:cNvSpPr>
            <a:spLocks noGrp="1"/>
          </p:cNvSpPr>
          <p:nvPr>
            <p:ph type="sldNum" sz="quarter" idx="2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692324472"/>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ussenblad Geel">
    <p:spTree>
      <p:nvGrpSpPr>
        <p:cNvPr id="1" name=""/>
        <p:cNvGrpSpPr/>
        <p:nvPr/>
      </p:nvGrpSpPr>
      <p:grpSpPr>
        <a:xfrm>
          <a:off x="0" y="0"/>
          <a:ext cx="0" cy="0"/>
          <a:chOff x="0" y="0"/>
          <a:chExt cx="0" cy="0"/>
        </a:xfrm>
      </p:grpSpPr>
      <p:sp>
        <p:nvSpPr>
          <p:cNvPr id="3" name="Picture Placeholder 126">
            <a:extLst>
              <a:ext uri="{FF2B5EF4-FFF2-40B4-BE49-F238E27FC236}">
                <a16:creationId xmlns:a16="http://schemas.microsoft.com/office/drawing/2014/main" id="{C09D3BE6-7D54-51D1-B67D-9D8145743AD7}"/>
              </a:ext>
            </a:extLst>
          </p:cNvPr>
          <p:cNvSpPr>
            <a:spLocks noGrp="1"/>
          </p:cNvSpPr>
          <p:nvPr>
            <p:ph type="pic" sz="quarter" idx="27" hasCustomPrompt="1"/>
          </p:nvPr>
        </p:nvSpPr>
        <p:spPr>
          <a:xfrm>
            <a:off x="0" y="1512000"/>
            <a:ext cx="12193200" cy="4842000"/>
          </a:xfrm>
          <a:solidFill>
            <a:srgbClr val="DCE1E6"/>
          </a:solidFill>
        </p:spPr>
        <p:txBody>
          <a:bodyPr lIns="108000" tIns="108000" rIns="108000" bIns="1800000" anchor="b" anchorCtr="0"/>
          <a:lstStyle>
            <a:lvl1pPr algn="ctr">
              <a:buNone/>
              <a:defRPr sz="1500"/>
            </a:lvl1pPr>
          </a:lstStyle>
          <a:p>
            <a:pPr marL="0" marR="0" lvl="0" indent="0" algn="ctr" defTabSz="3600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nl-NL"/>
              <a:t>Plaats hier een afbeelding, klik hiervoor op het pictogram.</a:t>
            </a:r>
            <a:endParaRPr lang="nl-NL" dirty="0"/>
          </a:p>
        </p:txBody>
      </p:sp>
      <p:sp>
        <p:nvSpPr>
          <p:cNvPr id="4" name="Title 1">
            <a:extLst>
              <a:ext uri="{FF2B5EF4-FFF2-40B4-BE49-F238E27FC236}">
                <a16:creationId xmlns:a16="http://schemas.microsoft.com/office/drawing/2014/main" id="{FEBC07F7-7A70-CAB9-61F5-5EB8DD8B66A2}"/>
              </a:ext>
            </a:extLst>
          </p:cNvPr>
          <p:cNvSpPr>
            <a:spLocks noGrp="1"/>
          </p:cNvSpPr>
          <p:nvPr>
            <p:ph type="ctrTitle" hasCustomPrompt="1"/>
          </p:nvPr>
        </p:nvSpPr>
        <p:spPr>
          <a:xfrm>
            <a:off x="0" y="0"/>
            <a:ext cx="12193200" cy="2418469"/>
          </a:xfrm>
          <a:solidFill>
            <a:schemeClr val="bg2"/>
          </a:solidFill>
        </p:spPr>
        <p:txBody>
          <a:bodyPr lIns="504000" tIns="360000" rIns="504000" bIns="252000" anchor="t" anchorCtr="0">
            <a:noAutofit/>
          </a:bodyPr>
          <a:lstStyle>
            <a:lvl1pPr algn="l">
              <a:lnSpc>
                <a:spcPct val="90000"/>
              </a:lnSpc>
              <a:defRPr sz="6500">
                <a:solidFill>
                  <a:schemeClr val="tx2"/>
                </a:solidFill>
              </a:defRPr>
            </a:lvl1pPr>
          </a:lstStyle>
          <a:p>
            <a:r>
              <a:rPr lang="nl-NL"/>
              <a:t>Hoofdstuk</a:t>
            </a:r>
            <a:br>
              <a:rPr lang="nl-NL"/>
            </a:br>
            <a:r>
              <a:rPr lang="nl-NL"/>
              <a:t>over 2 regels</a:t>
            </a:r>
            <a:endParaRPr lang="nl-NL" dirty="0"/>
          </a:p>
        </p:txBody>
      </p:sp>
      <p:sp>
        <p:nvSpPr>
          <p:cNvPr id="5" name="Tijdelijke aanduiding voor datum 4">
            <a:extLst>
              <a:ext uri="{FF2B5EF4-FFF2-40B4-BE49-F238E27FC236}">
                <a16:creationId xmlns:a16="http://schemas.microsoft.com/office/drawing/2014/main" id="{D6A0B57A-E79D-A019-F77D-7AB918135F00}"/>
              </a:ext>
            </a:extLst>
          </p:cNvPr>
          <p:cNvSpPr>
            <a:spLocks noGrp="1"/>
          </p:cNvSpPr>
          <p:nvPr>
            <p:ph type="dt" sz="half" idx="28"/>
          </p:nvPr>
        </p:nvSpPr>
        <p:spPr/>
        <p:txBody>
          <a:bodyPr/>
          <a:lstStyle/>
          <a:p>
            <a:r>
              <a:rPr lang="nl-NL"/>
              <a:t>Groningen, 25 september 2025</a:t>
            </a:r>
            <a:endParaRPr lang="nl-NL" dirty="0"/>
          </a:p>
        </p:txBody>
      </p:sp>
      <p:sp>
        <p:nvSpPr>
          <p:cNvPr id="6" name="Tijdelijke aanduiding voor voettekst 5">
            <a:extLst>
              <a:ext uri="{FF2B5EF4-FFF2-40B4-BE49-F238E27FC236}">
                <a16:creationId xmlns:a16="http://schemas.microsoft.com/office/drawing/2014/main" id="{3AAD9B4C-AA2C-1D4D-8DD9-F322253BF311}"/>
              </a:ext>
            </a:extLst>
          </p:cNvPr>
          <p:cNvSpPr>
            <a:spLocks noGrp="1"/>
          </p:cNvSpPr>
          <p:nvPr>
            <p:ph type="ftr" sz="quarter" idx="29"/>
          </p:nvPr>
        </p:nvSpPr>
        <p:spPr/>
        <p:txBody>
          <a:bodyPr/>
          <a:lstStyle/>
          <a:p>
            <a:endParaRPr lang="nl-NL" dirty="0"/>
          </a:p>
        </p:txBody>
      </p:sp>
      <p:sp>
        <p:nvSpPr>
          <p:cNvPr id="7" name="Tijdelijke aanduiding voor dianummer 6">
            <a:extLst>
              <a:ext uri="{FF2B5EF4-FFF2-40B4-BE49-F238E27FC236}">
                <a16:creationId xmlns:a16="http://schemas.microsoft.com/office/drawing/2014/main" id="{65BF5DD5-C26A-B09D-EA51-832EEA6FCCB7}"/>
              </a:ext>
            </a:extLst>
          </p:cNvPr>
          <p:cNvSpPr>
            <a:spLocks noGrp="1"/>
          </p:cNvSpPr>
          <p:nvPr>
            <p:ph type="sldNum" sz="quarter" idx="30"/>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542137202"/>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leidin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98A85BD-8CEC-38CF-1368-83199E1D35CC}"/>
              </a:ext>
            </a:extLst>
          </p:cNvPr>
          <p:cNvSpPr>
            <a:spLocks noGrp="1"/>
          </p:cNvSpPr>
          <p:nvPr>
            <p:ph idx="1" hasCustomPrompt="1"/>
          </p:nvPr>
        </p:nvSpPr>
        <p:spPr>
          <a:xfrm>
            <a:off x="511174" y="443883"/>
            <a:ext cx="9267826" cy="5652117"/>
          </a:xfrm>
        </p:spPr>
        <p:txBody>
          <a:bodyPr/>
          <a:lstStyle>
            <a:lvl1pPr>
              <a:defRPr sz="2500"/>
            </a:lvl1pPr>
            <a:lvl2pPr>
              <a:defRPr sz="2500"/>
            </a:lvl2pPr>
            <a:lvl3pPr>
              <a:defRPr sz="2500"/>
            </a:lvl3pPr>
            <a:lvl4pPr>
              <a:defRPr sz="2500"/>
            </a:lvl4pPr>
            <a:lvl5pPr>
              <a:defRPr sz="2500"/>
            </a:lvl5pPr>
          </a:lstStyle>
          <a:p>
            <a:pPr lvl="0"/>
            <a:r>
              <a:rPr lang="nl-NL"/>
              <a:t>Inleiding</a:t>
            </a:r>
            <a:endParaRPr lang="nl-NL" dirty="0"/>
          </a:p>
        </p:txBody>
      </p:sp>
      <p:sp>
        <p:nvSpPr>
          <p:cNvPr id="2" name="Tijdelijke aanduiding voor datum 1">
            <a:extLst>
              <a:ext uri="{FF2B5EF4-FFF2-40B4-BE49-F238E27FC236}">
                <a16:creationId xmlns:a16="http://schemas.microsoft.com/office/drawing/2014/main" id="{3ED778C7-7C82-2206-787C-3EA8F17D122F}"/>
              </a:ext>
            </a:extLst>
          </p:cNvPr>
          <p:cNvSpPr>
            <a:spLocks noGrp="1"/>
          </p:cNvSpPr>
          <p:nvPr>
            <p:ph type="dt" sz="half" idx="10"/>
          </p:nvPr>
        </p:nvSpPr>
        <p:spPr/>
        <p:txBody>
          <a:bodyPr/>
          <a:lstStyle/>
          <a:p>
            <a:r>
              <a:rPr lang="nl-NL"/>
              <a:t>Groningen, 25 september 2025</a:t>
            </a:r>
            <a:endParaRPr lang="nl-NL" dirty="0"/>
          </a:p>
        </p:txBody>
      </p:sp>
      <p:sp>
        <p:nvSpPr>
          <p:cNvPr id="7" name="Tijdelijke aanduiding voor voettekst 6">
            <a:extLst>
              <a:ext uri="{FF2B5EF4-FFF2-40B4-BE49-F238E27FC236}">
                <a16:creationId xmlns:a16="http://schemas.microsoft.com/office/drawing/2014/main" id="{1F28F5B0-6C16-4B1E-BD0B-1C3E72F07E5A}"/>
              </a:ext>
            </a:extLst>
          </p:cNvPr>
          <p:cNvSpPr>
            <a:spLocks noGrp="1"/>
          </p:cNvSpPr>
          <p:nvPr>
            <p:ph type="ftr" sz="quarter" idx="11"/>
          </p:nvPr>
        </p:nvSpPr>
        <p:spPr/>
        <p:txBody>
          <a:bodyPr/>
          <a:lstStyle/>
          <a:p>
            <a:endParaRPr lang="nl-NL" dirty="0"/>
          </a:p>
        </p:txBody>
      </p:sp>
      <p:sp>
        <p:nvSpPr>
          <p:cNvPr id="8" name="Tijdelijke aanduiding voor dianummer 7">
            <a:extLst>
              <a:ext uri="{FF2B5EF4-FFF2-40B4-BE49-F238E27FC236}">
                <a16:creationId xmlns:a16="http://schemas.microsoft.com/office/drawing/2014/main" id="{02717390-7D7A-C241-4A3E-A13E70E0EF0D}"/>
              </a:ext>
            </a:extLst>
          </p:cNvPr>
          <p:cNvSpPr>
            <a:spLocks noGrp="1"/>
          </p:cNvSpPr>
          <p:nvPr>
            <p:ph type="sldNum" sz="quarter" idx="12"/>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57860159"/>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p:txBody>
          <a:bodyPr/>
          <a:lstStyle>
            <a:lvl1pPr>
              <a:defRPr/>
            </a:lvl1pPr>
          </a:lstStyle>
          <a:p>
            <a:r>
              <a:rPr lang="nl-NL"/>
              <a:t>Hoofdstuk</a:t>
            </a:r>
            <a:endParaRPr lang="nl-NL" dirty="0"/>
          </a:p>
        </p:txBody>
      </p:sp>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1524000"/>
            <a:ext cx="9267826" cy="4570094"/>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7" name="Tijdelijke aanduiding voor datum 6">
            <a:extLst>
              <a:ext uri="{FF2B5EF4-FFF2-40B4-BE49-F238E27FC236}">
                <a16:creationId xmlns:a16="http://schemas.microsoft.com/office/drawing/2014/main" id="{AD3CE4C1-9673-993E-E90B-6E8FEADABF6C}"/>
              </a:ext>
            </a:extLst>
          </p:cNvPr>
          <p:cNvSpPr>
            <a:spLocks noGrp="1"/>
          </p:cNvSpPr>
          <p:nvPr>
            <p:ph type="dt" sz="half" idx="10"/>
          </p:nvPr>
        </p:nvSpPr>
        <p:spPr/>
        <p:txBody>
          <a:bodyPr/>
          <a:lstStyle/>
          <a:p>
            <a:r>
              <a:rPr lang="nl-NL"/>
              <a:t>Groningen, 25 september 2025</a:t>
            </a:r>
            <a:endParaRPr lang="nl-NL" dirty="0"/>
          </a:p>
        </p:txBody>
      </p:sp>
      <p:sp>
        <p:nvSpPr>
          <p:cNvPr id="8" name="Tijdelijke aanduiding voor voettekst 7">
            <a:extLst>
              <a:ext uri="{FF2B5EF4-FFF2-40B4-BE49-F238E27FC236}">
                <a16:creationId xmlns:a16="http://schemas.microsoft.com/office/drawing/2014/main" id="{C2A0DE20-0CD7-B8C8-81F3-2014F5AEA9CD}"/>
              </a:ext>
            </a:extLst>
          </p:cNvPr>
          <p:cNvSpPr>
            <a:spLocks noGrp="1"/>
          </p:cNvSpPr>
          <p:nvPr>
            <p:ph type="ftr" sz="quarter" idx="11"/>
          </p:nvPr>
        </p:nvSpPr>
        <p:spPr/>
        <p:txBody>
          <a:bodyPr/>
          <a:lstStyle/>
          <a:p>
            <a:endParaRPr lang="nl-NL" dirty="0"/>
          </a:p>
        </p:txBody>
      </p:sp>
      <p:sp>
        <p:nvSpPr>
          <p:cNvPr id="9" name="Tijdelijke aanduiding voor dianummer 8">
            <a:extLst>
              <a:ext uri="{FF2B5EF4-FFF2-40B4-BE49-F238E27FC236}">
                <a16:creationId xmlns:a16="http://schemas.microsoft.com/office/drawing/2014/main" id="{5B617ADD-513D-6BB1-E07A-7149AAB6A4BD}"/>
              </a:ext>
            </a:extLst>
          </p:cNvPr>
          <p:cNvSpPr>
            <a:spLocks noGrp="1"/>
          </p:cNvSpPr>
          <p:nvPr>
            <p:ph type="sldNum" sz="quarter" idx="12"/>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161547658"/>
      </p:ext>
    </p:extLst>
  </p:cSld>
  <p:clrMapOvr>
    <a:masterClrMapping/>
  </p:clrMapOvr>
  <p:hf sldNum="0"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houd (Met subko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p:txBody>
          <a:bodyPr/>
          <a:lstStyle>
            <a:lvl1pPr>
              <a:defRPr/>
            </a:lvl1pPr>
          </a:lstStyle>
          <a:p>
            <a:r>
              <a:rPr lang="nl-NL"/>
              <a:t>Hoofdstuk</a:t>
            </a:r>
            <a:endParaRPr lang="nl-NL" dirty="0"/>
          </a:p>
        </p:txBody>
      </p:sp>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1897856"/>
            <a:ext cx="9267826" cy="4198144"/>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7" name="Subtitle 2">
            <a:extLst>
              <a:ext uri="{FF2B5EF4-FFF2-40B4-BE49-F238E27FC236}">
                <a16:creationId xmlns:a16="http://schemas.microsoft.com/office/drawing/2014/main" id="{CF38C721-89DB-A95B-0FEE-C5AA7E69E1A1}"/>
              </a:ext>
            </a:extLst>
          </p:cNvPr>
          <p:cNvSpPr>
            <a:spLocks noGrp="1"/>
          </p:cNvSpPr>
          <p:nvPr>
            <p:ph type="subTitle" idx="13" hasCustomPrompt="1"/>
          </p:nvPr>
        </p:nvSpPr>
        <p:spPr>
          <a:xfrm>
            <a:off x="504000" y="1146678"/>
            <a:ext cx="11180000" cy="384721"/>
          </a:xfrm>
        </p:spPr>
        <p:txBody>
          <a:bodyPr anchor="b">
            <a:no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Subtitel</a:t>
            </a:r>
            <a:endParaRPr lang="nl-NL" dirty="0"/>
          </a:p>
        </p:txBody>
      </p:sp>
      <p:sp>
        <p:nvSpPr>
          <p:cNvPr id="8" name="Tijdelijke aanduiding voor datum 7">
            <a:extLst>
              <a:ext uri="{FF2B5EF4-FFF2-40B4-BE49-F238E27FC236}">
                <a16:creationId xmlns:a16="http://schemas.microsoft.com/office/drawing/2014/main" id="{EEF84DD3-3F82-F986-E535-E3AECD0BADFD}"/>
              </a:ext>
            </a:extLst>
          </p:cNvPr>
          <p:cNvSpPr>
            <a:spLocks noGrp="1"/>
          </p:cNvSpPr>
          <p:nvPr>
            <p:ph type="dt" sz="half" idx="14"/>
          </p:nvPr>
        </p:nvSpPr>
        <p:spPr/>
        <p:txBody>
          <a:bodyPr/>
          <a:lstStyle/>
          <a:p>
            <a:r>
              <a:rPr lang="nl-NL"/>
              <a:t>Groningen, 25 september 2025</a:t>
            </a:r>
            <a:endParaRPr lang="nl-NL" dirty="0"/>
          </a:p>
        </p:txBody>
      </p:sp>
      <p:sp>
        <p:nvSpPr>
          <p:cNvPr id="9" name="Tijdelijke aanduiding voor voettekst 8">
            <a:extLst>
              <a:ext uri="{FF2B5EF4-FFF2-40B4-BE49-F238E27FC236}">
                <a16:creationId xmlns:a16="http://schemas.microsoft.com/office/drawing/2014/main" id="{C2A6BF63-AFA5-07B0-2DD7-1B0976BA0AA0}"/>
              </a:ext>
            </a:extLst>
          </p:cNvPr>
          <p:cNvSpPr>
            <a:spLocks noGrp="1"/>
          </p:cNvSpPr>
          <p:nvPr>
            <p:ph type="ftr" sz="quarter" idx="15"/>
          </p:nvPr>
        </p:nvSpPr>
        <p:spPr/>
        <p:txBody>
          <a:bodyPr/>
          <a:lstStyle/>
          <a:p>
            <a:endParaRPr lang="nl-NL" dirty="0"/>
          </a:p>
        </p:txBody>
      </p:sp>
      <p:sp>
        <p:nvSpPr>
          <p:cNvPr id="10" name="Tijdelijke aanduiding voor dianummer 9">
            <a:extLst>
              <a:ext uri="{FF2B5EF4-FFF2-40B4-BE49-F238E27FC236}">
                <a16:creationId xmlns:a16="http://schemas.microsoft.com/office/drawing/2014/main" id="{4C499C4D-F3E1-AF26-91AF-80BFE1E9C7B2}"/>
              </a:ext>
            </a:extLst>
          </p:cNvPr>
          <p:cNvSpPr>
            <a:spLocks noGrp="1"/>
          </p:cNvSpPr>
          <p:nvPr>
            <p:ph type="sldNum" sz="quarter" idx="1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772640740"/>
      </p:ext>
    </p:extLst>
  </p:cSld>
  <p:clrMapOvr>
    <a:masterClrMapping/>
  </p:clrMapOvr>
  <p:hf sldNum="0"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Me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p:txBody>
          <a:bodyPr/>
          <a:lstStyle/>
          <a:p>
            <a:r>
              <a:rPr lang="nl-NL"/>
              <a:t>Hoofdstuk</a:t>
            </a:r>
            <a:endParaRPr lang="nl-NL" dirty="0"/>
          </a:p>
        </p:txBody>
      </p:sp>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1525906"/>
            <a:ext cx="9267826" cy="4572001"/>
          </a:xfrm>
        </p:spPr>
        <p:txBody>
          <a:bodyPr/>
          <a:lstStyle>
            <a:lvl1pPr marL="360000" indent="-360000">
              <a:buFont typeface="Arial" panose="020B0604020202020204" pitchFamily="34" charset="0"/>
              <a:buChar char="•"/>
              <a:defRPr/>
            </a:lvl1pPr>
            <a:lvl2pPr marL="720000">
              <a:defRPr/>
            </a:lvl2pPr>
            <a:lvl3pPr marL="1080000">
              <a:defRPr/>
            </a:lvl3pPr>
            <a:lvl4pPr marL="1440000">
              <a:defRPr/>
            </a:lvl4pPr>
            <a:lvl5pPr marL="1800000">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7" name="Tijdelijke aanduiding voor datum 6">
            <a:extLst>
              <a:ext uri="{FF2B5EF4-FFF2-40B4-BE49-F238E27FC236}">
                <a16:creationId xmlns:a16="http://schemas.microsoft.com/office/drawing/2014/main" id="{50476F01-5F4F-0110-550D-C97614EE0D94}"/>
              </a:ext>
            </a:extLst>
          </p:cNvPr>
          <p:cNvSpPr>
            <a:spLocks noGrp="1"/>
          </p:cNvSpPr>
          <p:nvPr>
            <p:ph type="dt" sz="half" idx="10"/>
          </p:nvPr>
        </p:nvSpPr>
        <p:spPr/>
        <p:txBody>
          <a:bodyPr/>
          <a:lstStyle/>
          <a:p>
            <a:r>
              <a:rPr lang="nl-NL"/>
              <a:t>Groningen, 25 september 2025</a:t>
            </a:r>
            <a:endParaRPr lang="nl-NL" dirty="0"/>
          </a:p>
        </p:txBody>
      </p:sp>
      <p:sp>
        <p:nvSpPr>
          <p:cNvPr id="8" name="Tijdelijke aanduiding voor voettekst 7">
            <a:extLst>
              <a:ext uri="{FF2B5EF4-FFF2-40B4-BE49-F238E27FC236}">
                <a16:creationId xmlns:a16="http://schemas.microsoft.com/office/drawing/2014/main" id="{0F4BA2D2-E172-9280-62D3-9D94107F6619}"/>
              </a:ext>
            </a:extLst>
          </p:cNvPr>
          <p:cNvSpPr>
            <a:spLocks noGrp="1"/>
          </p:cNvSpPr>
          <p:nvPr>
            <p:ph type="ftr" sz="quarter" idx="11"/>
          </p:nvPr>
        </p:nvSpPr>
        <p:spPr/>
        <p:txBody>
          <a:bodyPr/>
          <a:lstStyle/>
          <a:p>
            <a:endParaRPr lang="nl-NL" dirty="0"/>
          </a:p>
        </p:txBody>
      </p:sp>
      <p:sp>
        <p:nvSpPr>
          <p:cNvPr id="9" name="Tijdelijke aanduiding voor dianummer 8">
            <a:extLst>
              <a:ext uri="{FF2B5EF4-FFF2-40B4-BE49-F238E27FC236}">
                <a16:creationId xmlns:a16="http://schemas.microsoft.com/office/drawing/2014/main" id="{05A9C0AD-8DF6-C922-F4F5-25A03CC3DA7D}"/>
              </a:ext>
            </a:extLst>
          </p:cNvPr>
          <p:cNvSpPr>
            <a:spLocks noGrp="1"/>
          </p:cNvSpPr>
          <p:nvPr>
            <p:ph type="sldNum" sz="quarter" idx="12"/>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846680316"/>
      </p:ext>
    </p:extLst>
  </p:cSld>
  <p:clrMapOvr>
    <a:masterClrMapping/>
  </p:clrMapOvr>
  <p:hf sldNum="0"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houd (Quote en afbeeldin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43A4A6C-8666-4378-BC66-ECC479602EE5}"/>
              </a:ext>
            </a:extLst>
          </p:cNvPr>
          <p:cNvSpPr>
            <a:spLocks noGrp="1"/>
          </p:cNvSpPr>
          <p:nvPr>
            <p:ph type="body" sz="quarter" idx="13" hasCustomPrompt="1"/>
          </p:nvPr>
        </p:nvSpPr>
        <p:spPr>
          <a:xfrm>
            <a:off x="6228000" y="0"/>
            <a:ext cx="5965200" cy="3168000"/>
          </a:xfrm>
          <a:solidFill>
            <a:schemeClr val="bg2"/>
          </a:solidFill>
        </p:spPr>
        <p:txBody>
          <a:bodyPr lIns="360000" rIns="360000" anchor="ctr" anchorCtr="0"/>
          <a:lstStyle>
            <a:lvl1pPr algn="ctr">
              <a:defRPr sz="3000" b="1"/>
            </a:lvl1pPr>
            <a:lvl2pPr algn="ctr">
              <a:defRPr sz="3000" b="1"/>
            </a:lvl2pPr>
            <a:lvl3pPr algn="ctr">
              <a:defRPr sz="3000" b="1"/>
            </a:lvl3pPr>
            <a:lvl4pPr algn="ctr">
              <a:defRPr sz="3000" b="1"/>
            </a:lvl4pPr>
            <a:lvl5pPr algn="ctr">
              <a:defRPr sz="3000" b="1"/>
            </a:lvl5pPr>
          </a:lstStyle>
          <a:p>
            <a:pPr lvl="0"/>
            <a:r>
              <a:rPr lang="nl-NL"/>
              <a:t>‘Quote’</a:t>
            </a:r>
            <a:endParaRPr lang="nl-NL" dirty="0"/>
          </a:p>
        </p:txBody>
      </p:sp>
      <p:sp>
        <p:nvSpPr>
          <p:cNvPr id="12" name="Picture Placeholder 11">
            <a:extLst>
              <a:ext uri="{FF2B5EF4-FFF2-40B4-BE49-F238E27FC236}">
                <a16:creationId xmlns:a16="http://schemas.microsoft.com/office/drawing/2014/main" id="{1C2E558A-0BA6-6B32-FDC8-6B2C70DB33AB}"/>
              </a:ext>
            </a:extLst>
          </p:cNvPr>
          <p:cNvSpPr>
            <a:spLocks noGrp="1"/>
          </p:cNvSpPr>
          <p:nvPr>
            <p:ph type="pic" sz="quarter" idx="14" hasCustomPrompt="1"/>
          </p:nvPr>
        </p:nvSpPr>
        <p:spPr>
          <a:xfrm>
            <a:off x="6228000" y="3167999"/>
            <a:ext cx="5965200" cy="3186000"/>
          </a:xfr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443883"/>
            <a:ext cx="5457826" cy="5652117"/>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2" name="Tijdelijke aanduiding voor datum 1">
            <a:extLst>
              <a:ext uri="{FF2B5EF4-FFF2-40B4-BE49-F238E27FC236}">
                <a16:creationId xmlns:a16="http://schemas.microsoft.com/office/drawing/2014/main" id="{257075BA-C4E4-6A8C-C6D3-38461FFCEDA0}"/>
              </a:ext>
            </a:extLst>
          </p:cNvPr>
          <p:cNvSpPr>
            <a:spLocks noGrp="1"/>
          </p:cNvSpPr>
          <p:nvPr>
            <p:ph type="dt" sz="half" idx="15"/>
          </p:nvPr>
        </p:nvSpPr>
        <p:spPr/>
        <p:txBody>
          <a:bodyPr/>
          <a:lstStyle/>
          <a:p>
            <a:r>
              <a:rPr lang="nl-NL"/>
              <a:t>Groningen, 25 september 2025</a:t>
            </a:r>
            <a:endParaRPr lang="nl-NL" dirty="0"/>
          </a:p>
        </p:txBody>
      </p:sp>
      <p:sp>
        <p:nvSpPr>
          <p:cNvPr id="7" name="Tijdelijke aanduiding voor voettekst 6">
            <a:extLst>
              <a:ext uri="{FF2B5EF4-FFF2-40B4-BE49-F238E27FC236}">
                <a16:creationId xmlns:a16="http://schemas.microsoft.com/office/drawing/2014/main" id="{6D937E13-38E6-3295-DCFB-4778FA89D9CA}"/>
              </a:ext>
            </a:extLst>
          </p:cNvPr>
          <p:cNvSpPr>
            <a:spLocks noGrp="1"/>
          </p:cNvSpPr>
          <p:nvPr>
            <p:ph type="ftr" sz="quarter" idx="16"/>
          </p:nvPr>
        </p:nvSpPr>
        <p:spPr/>
        <p:txBody>
          <a:bodyPr/>
          <a:lstStyle/>
          <a:p>
            <a:endParaRPr lang="nl-NL" dirty="0"/>
          </a:p>
        </p:txBody>
      </p:sp>
      <p:sp>
        <p:nvSpPr>
          <p:cNvPr id="8" name="Tijdelijke aanduiding voor dianummer 7">
            <a:extLst>
              <a:ext uri="{FF2B5EF4-FFF2-40B4-BE49-F238E27FC236}">
                <a16:creationId xmlns:a16="http://schemas.microsoft.com/office/drawing/2014/main" id="{39586699-2E49-C2B0-3AFA-D9B957B131FC}"/>
              </a:ext>
            </a:extLst>
          </p:cNvPr>
          <p:cNvSpPr>
            <a:spLocks noGrp="1"/>
          </p:cNvSpPr>
          <p:nvPr>
            <p:ph type="sldNum" sz="quarter" idx="17"/>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234704336"/>
      </p:ext>
    </p:extLst>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Met afbeelding)">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B4EC030A-1584-EA79-ADE2-77DCBD8CA2D2}"/>
              </a:ext>
            </a:extLst>
          </p:cNvPr>
          <p:cNvSpPr>
            <a:spLocks noGrp="1"/>
          </p:cNvSpPr>
          <p:nvPr>
            <p:ph type="pic" sz="quarter" idx="14" hasCustomPrompt="1"/>
          </p:nvPr>
        </p:nvSpPr>
        <p:spPr>
          <a:xfrm>
            <a:off x="6228000" y="0"/>
            <a:ext cx="5965200" cy="6354000"/>
          </a:xfrm>
          <a:solidFill>
            <a:srgbClr val="DCE1E6"/>
          </a:solidFill>
        </p:spPr>
        <p:txBody>
          <a:bodyPr lIns="108000" tIns="504000" rIns="108000" bIns="108000"/>
          <a:lstStyle>
            <a:lvl1pPr algn="ctr">
              <a:defRPr sz="1500"/>
            </a:lvl1pPr>
          </a:lstStyle>
          <a:p>
            <a:r>
              <a:rPr lang="nl-NL"/>
              <a:t>Plaats hier een afbeelding, klik hiervoor op het pictogram.</a:t>
            </a:r>
            <a:endParaRPr lang="nl-NL" dirty="0"/>
          </a:p>
        </p:txBody>
      </p:sp>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0" y="0"/>
            <a:ext cx="6228000" cy="6354000"/>
          </a:xfrm>
          <a:solidFill>
            <a:schemeClr val="bg2"/>
          </a:solidFill>
        </p:spPr>
        <p:txBody>
          <a:bodyPr lIns="504000" tIns="504000" rIns="504000" bIns="504000" anchor="ctr" anchorCtr="0"/>
          <a:lstStyle>
            <a:lvl1pPr algn="ctr">
              <a:defRPr/>
            </a:lvl1pPr>
          </a:lstStyle>
          <a:p>
            <a:r>
              <a:rPr lang="nl-NL"/>
              <a:t>‘Quote’</a:t>
            </a:r>
            <a:endParaRPr lang="nl-NL" dirty="0"/>
          </a:p>
        </p:txBody>
      </p:sp>
      <p:sp>
        <p:nvSpPr>
          <p:cNvPr id="6" name="Tijdelijke aanduiding voor datum 5">
            <a:extLst>
              <a:ext uri="{FF2B5EF4-FFF2-40B4-BE49-F238E27FC236}">
                <a16:creationId xmlns:a16="http://schemas.microsoft.com/office/drawing/2014/main" id="{20F63A45-6433-4CC6-4CB5-CB1AF014D887}"/>
              </a:ext>
            </a:extLst>
          </p:cNvPr>
          <p:cNvSpPr>
            <a:spLocks noGrp="1"/>
          </p:cNvSpPr>
          <p:nvPr>
            <p:ph type="dt" sz="half" idx="15"/>
          </p:nvPr>
        </p:nvSpPr>
        <p:spPr/>
        <p:txBody>
          <a:bodyPr/>
          <a:lstStyle/>
          <a:p>
            <a:r>
              <a:rPr lang="nl-NL"/>
              <a:t>Groningen, 25 september 2025</a:t>
            </a:r>
            <a:endParaRPr lang="nl-NL" dirty="0"/>
          </a:p>
        </p:txBody>
      </p:sp>
      <p:sp>
        <p:nvSpPr>
          <p:cNvPr id="7" name="Tijdelijke aanduiding voor voettekst 6">
            <a:extLst>
              <a:ext uri="{FF2B5EF4-FFF2-40B4-BE49-F238E27FC236}">
                <a16:creationId xmlns:a16="http://schemas.microsoft.com/office/drawing/2014/main" id="{EF9826A6-A715-664C-6946-0A911CD9E666}"/>
              </a:ext>
            </a:extLst>
          </p:cNvPr>
          <p:cNvSpPr>
            <a:spLocks noGrp="1"/>
          </p:cNvSpPr>
          <p:nvPr>
            <p:ph type="ftr" sz="quarter" idx="16"/>
          </p:nvPr>
        </p:nvSpPr>
        <p:spPr/>
        <p:txBody>
          <a:bodyPr/>
          <a:lstStyle/>
          <a:p>
            <a:endParaRPr lang="nl-NL" dirty="0"/>
          </a:p>
        </p:txBody>
      </p:sp>
      <p:sp>
        <p:nvSpPr>
          <p:cNvPr id="8" name="Tijdelijke aanduiding voor dianummer 7">
            <a:extLst>
              <a:ext uri="{FF2B5EF4-FFF2-40B4-BE49-F238E27FC236}">
                <a16:creationId xmlns:a16="http://schemas.microsoft.com/office/drawing/2014/main" id="{8A0DEDF5-A821-AFFF-42E2-8885D560839C}"/>
              </a:ext>
            </a:extLst>
          </p:cNvPr>
          <p:cNvSpPr>
            <a:spLocks noGrp="1"/>
          </p:cNvSpPr>
          <p:nvPr>
            <p:ph type="sldNum" sz="quarter" idx="17"/>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141624402"/>
      </p:ext>
    </p:extLst>
  </p:cSld>
  <p:clrMapOvr>
    <a:masterClrMapping/>
  </p:clrMapOvr>
  <p:hf sldNum="0"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houd (Afbeelding en achtergrond)">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75A526EB-3509-ECCD-AE51-A6115348959C}"/>
              </a:ext>
            </a:extLst>
          </p:cNvPr>
          <p:cNvSpPr>
            <a:spLocks noGrp="1"/>
          </p:cNvSpPr>
          <p:nvPr>
            <p:ph type="body" sz="quarter" idx="16" hasCustomPrompt="1"/>
          </p:nvPr>
        </p:nvSpPr>
        <p:spPr>
          <a:xfrm>
            <a:off x="6228000" y="0"/>
            <a:ext cx="5965200" cy="6354000"/>
          </a:xfrm>
          <a:solidFill>
            <a:schemeClr val="bg2"/>
          </a:solidFill>
        </p:spPr>
        <p:txBody>
          <a:bodyPr/>
          <a:lstStyle>
            <a:lvl1pPr>
              <a:defRPr/>
            </a:lvl1pPr>
          </a:lstStyle>
          <a:p>
            <a:pPr lvl="0"/>
            <a:r>
              <a:rPr lang="nl-NL"/>
              <a:t> </a:t>
            </a:r>
            <a:endParaRPr lang="nl-NL" dirty="0"/>
          </a:p>
        </p:txBody>
      </p:sp>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443883"/>
            <a:ext cx="5457826" cy="5652117"/>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2" name="Picture Placeholder 11">
            <a:extLst>
              <a:ext uri="{FF2B5EF4-FFF2-40B4-BE49-F238E27FC236}">
                <a16:creationId xmlns:a16="http://schemas.microsoft.com/office/drawing/2014/main" id="{70AB6A72-9DDC-5114-B1A6-B46E5813BFFC}"/>
              </a:ext>
            </a:extLst>
          </p:cNvPr>
          <p:cNvSpPr>
            <a:spLocks noGrp="1"/>
          </p:cNvSpPr>
          <p:nvPr>
            <p:ph type="pic" sz="quarter" idx="14" hasCustomPrompt="1"/>
          </p:nvPr>
        </p:nvSpPr>
        <p:spPr>
          <a:xfrm>
            <a:off x="6733199" y="447674"/>
            <a:ext cx="4954802" cy="5648325"/>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3" name="Tijdelijke aanduiding voor datum 2">
            <a:extLst>
              <a:ext uri="{FF2B5EF4-FFF2-40B4-BE49-F238E27FC236}">
                <a16:creationId xmlns:a16="http://schemas.microsoft.com/office/drawing/2014/main" id="{029A4FEE-C6EF-7A25-E48B-9B798C874C12}"/>
              </a:ext>
            </a:extLst>
          </p:cNvPr>
          <p:cNvSpPr>
            <a:spLocks noGrp="1"/>
          </p:cNvSpPr>
          <p:nvPr>
            <p:ph type="dt" sz="half" idx="17"/>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AAE01AD4-1BA3-98A2-B612-2245F97FAA50}"/>
              </a:ext>
            </a:extLst>
          </p:cNvPr>
          <p:cNvSpPr>
            <a:spLocks noGrp="1"/>
          </p:cNvSpPr>
          <p:nvPr>
            <p:ph type="ftr" sz="quarter" idx="18"/>
          </p:nvPr>
        </p:nvSpPr>
        <p:spPr/>
        <p:txBody>
          <a:bodyPr/>
          <a:lstStyle/>
          <a:p>
            <a:endParaRPr lang="nl-NL" dirty="0"/>
          </a:p>
        </p:txBody>
      </p:sp>
      <p:sp>
        <p:nvSpPr>
          <p:cNvPr id="5" name="Tijdelijke aanduiding voor dianummer 4">
            <a:extLst>
              <a:ext uri="{FF2B5EF4-FFF2-40B4-BE49-F238E27FC236}">
                <a16:creationId xmlns:a16="http://schemas.microsoft.com/office/drawing/2014/main" id="{ACC33FC8-8834-1A95-7EC0-8B66A83787DC}"/>
              </a:ext>
            </a:extLst>
          </p:cNvPr>
          <p:cNvSpPr>
            <a:spLocks noGrp="1"/>
          </p:cNvSpPr>
          <p:nvPr>
            <p:ph type="sldNum" sz="quarter" idx="19"/>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862167277"/>
      </p:ext>
    </p:extLst>
  </p:cSld>
  <p:clrMapOvr>
    <a:masterClrMapping/>
  </p:clrMapOvr>
  <p:hf sldNum="0"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houd (Twee afbeeldingen)">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952AEE93-3D8B-2535-2B5A-E29A9E12D4A6}"/>
              </a:ext>
            </a:extLst>
          </p:cNvPr>
          <p:cNvSpPr>
            <a:spLocks noGrp="1"/>
          </p:cNvSpPr>
          <p:nvPr>
            <p:ph type="body" sz="quarter" idx="16" hasCustomPrompt="1"/>
          </p:nvPr>
        </p:nvSpPr>
        <p:spPr>
          <a:xfrm>
            <a:off x="6228000" y="0"/>
            <a:ext cx="5965200" cy="3168000"/>
          </a:xfrm>
          <a:solidFill>
            <a:schemeClr val="bg2"/>
          </a:solidFill>
        </p:spPr>
        <p:txBody>
          <a:bodyPr/>
          <a:lstStyle>
            <a:lvl1pPr>
              <a:defRPr/>
            </a:lvl1pPr>
          </a:lstStyle>
          <a:p>
            <a:pPr lvl="0"/>
            <a:r>
              <a:rPr lang="nl-NL"/>
              <a:t> </a:t>
            </a:r>
            <a:endParaRPr lang="nl-NL" dirty="0"/>
          </a:p>
        </p:txBody>
      </p:sp>
      <p:sp>
        <p:nvSpPr>
          <p:cNvPr id="12" name="Picture Placeholder 11">
            <a:extLst>
              <a:ext uri="{FF2B5EF4-FFF2-40B4-BE49-F238E27FC236}">
                <a16:creationId xmlns:a16="http://schemas.microsoft.com/office/drawing/2014/main" id="{1C2E558A-0BA6-6B32-FDC8-6B2C70DB33AB}"/>
              </a:ext>
            </a:extLst>
          </p:cNvPr>
          <p:cNvSpPr>
            <a:spLocks noGrp="1"/>
          </p:cNvSpPr>
          <p:nvPr>
            <p:ph type="pic" sz="quarter" idx="14" hasCustomPrompt="1"/>
          </p:nvPr>
        </p:nvSpPr>
        <p:spPr>
          <a:xfrm>
            <a:off x="6228000" y="3167999"/>
            <a:ext cx="5965200" cy="3186000"/>
          </a:xfr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443883"/>
            <a:ext cx="5457826" cy="5652117"/>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2" name="Picture Placeholder 11">
            <a:extLst>
              <a:ext uri="{FF2B5EF4-FFF2-40B4-BE49-F238E27FC236}">
                <a16:creationId xmlns:a16="http://schemas.microsoft.com/office/drawing/2014/main" id="{319727F5-19EC-80A0-00E4-78F4C2F4E93D}"/>
              </a:ext>
            </a:extLst>
          </p:cNvPr>
          <p:cNvSpPr>
            <a:spLocks noGrp="1"/>
          </p:cNvSpPr>
          <p:nvPr>
            <p:ph type="pic" sz="quarter" idx="15" hasCustomPrompt="1"/>
          </p:nvPr>
        </p:nvSpPr>
        <p:spPr>
          <a:xfrm>
            <a:off x="6732000" y="447675"/>
            <a:ext cx="4957200" cy="2272650"/>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7" name="Tijdelijke aanduiding voor datum 6">
            <a:extLst>
              <a:ext uri="{FF2B5EF4-FFF2-40B4-BE49-F238E27FC236}">
                <a16:creationId xmlns:a16="http://schemas.microsoft.com/office/drawing/2014/main" id="{4574C901-ED2E-D452-2AF5-64D74C27F986}"/>
              </a:ext>
            </a:extLst>
          </p:cNvPr>
          <p:cNvSpPr>
            <a:spLocks noGrp="1"/>
          </p:cNvSpPr>
          <p:nvPr>
            <p:ph type="dt" sz="half" idx="17"/>
          </p:nvPr>
        </p:nvSpPr>
        <p:spPr/>
        <p:txBody>
          <a:bodyPr/>
          <a:lstStyle/>
          <a:p>
            <a:r>
              <a:rPr lang="nl-NL"/>
              <a:t>Groningen, 25 september 2025</a:t>
            </a:r>
            <a:endParaRPr lang="nl-NL" dirty="0"/>
          </a:p>
        </p:txBody>
      </p:sp>
      <p:sp>
        <p:nvSpPr>
          <p:cNvPr id="8" name="Tijdelijke aanduiding voor voettekst 7">
            <a:extLst>
              <a:ext uri="{FF2B5EF4-FFF2-40B4-BE49-F238E27FC236}">
                <a16:creationId xmlns:a16="http://schemas.microsoft.com/office/drawing/2014/main" id="{3DA2EA86-E738-5B0B-75E6-3BB583238C0A}"/>
              </a:ext>
            </a:extLst>
          </p:cNvPr>
          <p:cNvSpPr>
            <a:spLocks noGrp="1"/>
          </p:cNvSpPr>
          <p:nvPr>
            <p:ph type="ftr" sz="quarter" idx="18"/>
          </p:nvPr>
        </p:nvSpPr>
        <p:spPr/>
        <p:txBody>
          <a:bodyPr/>
          <a:lstStyle/>
          <a:p>
            <a:endParaRPr lang="nl-NL" dirty="0"/>
          </a:p>
        </p:txBody>
      </p:sp>
      <p:sp>
        <p:nvSpPr>
          <p:cNvPr id="10" name="Tijdelijke aanduiding voor dianummer 9">
            <a:extLst>
              <a:ext uri="{FF2B5EF4-FFF2-40B4-BE49-F238E27FC236}">
                <a16:creationId xmlns:a16="http://schemas.microsoft.com/office/drawing/2014/main" id="{E1E32606-D7D8-D746-DC03-03DD5499C710}"/>
              </a:ext>
            </a:extLst>
          </p:cNvPr>
          <p:cNvSpPr>
            <a:spLocks noGrp="1"/>
          </p:cNvSpPr>
          <p:nvPr>
            <p:ph type="sldNum" sz="quarter" idx="19"/>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938599862"/>
      </p:ext>
    </p:extLst>
  </p:cSld>
  <p:clrMapOvr>
    <a:masterClrMapping/>
  </p:clrMapOvr>
  <p:hf sldNum="0"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houd (Afbeeldin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443883"/>
            <a:ext cx="5457826" cy="5652117"/>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7" name="Picture Placeholder 13">
            <a:extLst>
              <a:ext uri="{FF2B5EF4-FFF2-40B4-BE49-F238E27FC236}">
                <a16:creationId xmlns:a16="http://schemas.microsoft.com/office/drawing/2014/main" id="{20C83E23-F90A-2938-89AC-89E96BB2DA60}"/>
              </a:ext>
            </a:extLst>
          </p:cNvPr>
          <p:cNvSpPr>
            <a:spLocks noGrp="1"/>
          </p:cNvSpPr>
          <p:nvPr>
            <p:ph type="pic" sz="quarter" idx="14" hasCustomPrompt="1"/>
          </p:nvPr>
        </p:nvSpPr>
        <p:spPr>
          <a:xfrm>
            <a:off x="6223000" y="423557"/>
            <a:ext cx="5457600" cy="5652116"/>
          </a:xfrm>
          <a:prstGeom prst="roundRect">
            <a:avLst>
              <a:gd name="adj" fmla="val 138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3" name="Tijdelijke aanduiding voor datum 2">
            <a:extLst>
              <a:ext uri="{FF2B5EF4-FFF2-40B4-BE49-F238E27FC236}">
                <a16:creationId xmlns:a16="http://schemas.microsoft.com/office/drawing/2014/main" id="{E113E51F-5121-A56D-6B4E-50B50CFC1C42}"/>
              </a:ext>
            </a:extLst>
          </p:cNvPr>
          <p:cNvSpPr>
            <a:spLocks noGrp="1"/>
          </p:cNvSpPr>
          <p:nvPr>
            <p:ph type="dt" sz="half" idx="15"/>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5BF2F36D-8352-9DC8-2236-2C42F1427B68}"/>
              </a:ext>
            </a:extLst>
          </p:cNvPr>
          <p:cNvSpPr>
            <a:spLocks noGrp="1"/>
          </p:cNvSpPr>
          <p:nvPr>
            <p:ph type="ftr" sz="quarter" idx="16"/>
          </p:nvPr>
        </p:nvSpPr>
        <p:spPr/>
        <p:txBody>
          <a:bodyPr/>
          <a:lstStyle/>
          <a:p>
            <a:endParaRPr lang="nl-NL" dirty="0"/>
          </a:p>
        </p:txBody>
      </p:sp>
      <p:sp>
        <p:nvSpPr>
          <p:cNvPr id="5" name="Tijdelijke aanduiding voor dianummer 4">
            <a:extLst>
              <a:ext uri="{FF2B5EF4-FFF2-40B4-BE49-F238E27FC236}">
                <a16:creationId xmlns:a16="http://schemas.microsoft.com/office/drawing/2014/main" id="{B968313F-F993-9926-A943-56CD3347062A}"/>
              </a:ext>
            </a:extLst>
          </p:cNvPr>
          <p:cNvSpPr>
            <a:spLocks noGrp="1"/>
          </p:cNvSpPr>
          <p:nvPr>
            <p:ph type="sldNum" sz="quarter" idx="17"/>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548935921"/>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2 (Volledig beeld)">
    <p:spTree>
      <p:nvGrpSpPr>
        <p:cNvPr id="1" name=""/>
        <p:cNvGrpSpPr/>
        <p:nvPr/>
      </p:nvGrpSpPr>
      <p:grpSpPr>
        <a:xfrm>
          <a:off x="0" y="0"/>
          <a:ext cx="0" cy="0"/>
          <a:chOff x="0" y="0"/>
          <a:chExt cx="0" cy="0"/>
        </a:xfrm>
      </p:grpSpPr>
      <p:sp>
        <p:nvSpPr>
          <p:cNvPr id="5" name="Picture Placeholder 126">
            <a:extLst>
              <a:ext uri="{FF2B5EF4-FFF2-40B4-BE49-F238E27FC236}">
                <a16:creationId xmlns:a16="http://schemas.microsoft.com/office/drawing/2014/main" id="{9DCD6774-DA24-6AD9-9625-D4A751EC8D09}"/>
              </a:ext>
            </a:extLst>
          </p:cNvPr>
          <p:cNvSpPr>
            <a:spLocks noGrp="1"/>
          </p:cNvSpPr>
          <p:nvPr>
            <p:ph type="pic" sz="quarter" idx="23" hasCustomPrompt="1"/>
          </p:nvPr>
        </p:nvSpPr>
        <p:spPr>
          <a:xfrm>
            <a:off x="0" y="0"/>
            <a:ext cx="12193200" cy="6354000"/>
          </a:xfrm>
          <a:solidFill>
            <a:srgbClr val="DCE1E6"/>
          </a:solidFill>
        </p:spPr>
        <p:txBody>
          <a:bodyPr lIns="108000" tIns="108000" rIns="108000" bIns="1800000" anchor="b" anchorCtr="0"/>
          <a:lstStyle>
            <a:lvl1pPr algn="ctr">
              <a:buNone/>
              <a:defRPr sz="1500"/>
            </a:lvl1pPr>
          </a:lstStyle>
          <a:p>
            <a:pPr marL="0" marR="0" lvl="0" indent="0" algn="ctr" defTabSz="3600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nl-NL"/>
              <a:t>Plaats hier een afbeelding, klik hiervoor op het pictogram.</a:t>
            </a:r>
            <a:endParaRPr lang="nl-NL" dirty="0"/>
          </a:p>
        </p:txBody>
      </p:sp>
      <p:sp>
        <p:nvSpPr>
          <p:cNvPr id="2" name="Title 1"/>
          <p:cNvSpPr>
            <a:spLocks noGrp="1"/>
          </p:cNvSpPr>
          <p:nvPr>
            <p:ph type="ctrTitle" hasCustomPrompt="1"/>
          </p:nvPr>
        </p:nvSpPr>
        <p:spPr>
          <a:xfrm>
            <a:off x="508000" y="423557"/>
            <a:ext cx="11174000" cy="1800493"/>
          </a:xfrm>
        </p:spPr>
        <p:txBody>
          <a:bodyPr wrap="square" anchor="t" anchorCtr="0">
            <a:noAutofit/>
          </a:bodyPr>
          <a:lstStyle>
            <a:lvl1pPr algn="ctr">
              <a:lnSpc>
                <a:spcPct val="90000"/>
              </a:lnSpc>
              <a:defRPr sz="6500">
                <a:solidFill>
                  <a:schemeClr val="bg2"/>
                </a:solidFill>
              </a:defRPr>
            </a:lvl1pPr>
          </a:lstStyle>
          <a:p>
            <a:r>
              <a:rPr lang="nl-NL"/>
              <a:t>Titel</a:t>
            </a:r>
            <a:br>
              <a:rPr lang="nl-NL"/>
            </a:br>
            <a:r>
              <a:rPr lang="nl-NL"/>
              <a:t>over 2 regels</a:t>
            </a:r>
            <a:endParaRPr lang="nl-NL" dirty="0"/>
          </a:p>
        </p:txBody>
      </p:sp>
      <p:sp>
        <p:nvSpPr>
          <p:cNvPr id="3" name="Tijdelijke aanduiding voor datum 2">
            <a:extLst>
              <a:ext uri="{FF2B5EF4-FFF2-40B4-BE49-F238E27FC236}">
                <a16:creationId xmlns:a16="http://schemas.microsoft.com/office/drawing/2014/main" id="{E6274457-8DE0-6B1F-2CEA-748E03CC7FD2}"/>
              </a:ext>
            </a:extLst>
          </p:cNvPr>
          <p:cNvSpPr>
            <a:spLocks noGrp="1"/>
          </p:cNvSpPr>
          <p:nvPr>
            <p:ph type="dt" sz="half" idx="24"/>
          </p:nvPr>
        </p:nvSpPr>
        <p:spPr/>
        <p:txBody>
          <a:bodyPr vert="horz" lIns="0" tIns="0" rIns="0" bIns="0" rtlCol="0" anchor="t" anchorCtr="0">
            <a:noAutofit/>
          </a:bodyPr>
          <a:lstStyle>
            <a:lvl1pPr>
              <a:defRPr lang="en-GB" strike="noStrike" smtClean="0">
                <a:solidFill>
                  <a:schemeClr val="bg1"/>
                </a:solidFill>
              </a:defRPr>
            </a:lvl1pPr>
          </a:lstStyle>
          <a:p>
            <a:r>
              <a:rPr lang="nl-NL" dirty="0"/>
              <a:t>Groningen, 25 september 2025</a:t>
            </a:r>
          </a:p>
        </p:txBody>
      </p:sp>
      <p:sp>
        <p:nvSpPr>
          <p:cNvPr id="4" name="Tijdelijke aanduiding voor voettekst 3">
            <a:extLst>
              <a:ext uri="{FF2B5EF4-FFF2-40B4-BE49-F238E27FC236}">
                <a16:creationId xmlns:a16="http://schemas.microsoft.com/office/drawing/2014/main" id="{9E7FE8F3-404D-23A9-4A4A-66030396408D}"/>
              </a:ext>
            </a:extLst>
          </p:cNvPr>
          <p:cNvSpPr>
            <a:spLocks noGrp="1"/>
          </p:cNvSpPr>
          <p:nvPr>
            <p:ph type="ftr" sz="quarter" idx="25"/>
          </p:nvPr>
        </p:nvSpPr>
        <p:spPr/>
        <p:txBody>
          <a:bodyPr/>
          <a:lstStyle/>
          <a:p>
            <a:endParaRPr lang="nl-NL" dirty="0"/>
          </a:p>
        </p:txBody>
      </p:sp>
      <p:sp>
        <p:nvSpPr>
          <p:cNvPr id="6" name="Tijdelijke aanduiding voor dianummer 5">
            <a:extLst>
              <a:ext uri="{FF2B5EF4-FFF2-40B4-BE49-F238E27FC236}">
                <a16:creationId xmlns:a16="http://schemas.microsoft.com/office/drawing/2014/main" id="{FAFA12E2-DAF2-CE37-3EB1-D7B87777D720}"/>
              </a:ext>
            </a:extLst>
          </p:cNvPr>
          <p:cNvSpPr>
            <a:spLocks noGrp="1"/>
          </p:cNvSpPr>
          <p:nvPr>
            <p:ph type="sldNum" sz="quarter" idx="2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821753404"/>
      </p:ext>
    </p:extLst>
  </p:cSld>
  <p:clrMapOvr>
    <a:masterClrMapping/>
  </p:clrMapOvr>
  <p:hf sldNum="0"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oud (Afbeelding bree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443883"/>
            <a:ext cx="3552826" cy="5652117"/>
          </a:xfrm>
        </p:spPr>
        <p:txBody>
          <a:bodyPr/>
          <a:lstStyle>
            <a:lvl1pPr>
              <a:defRPr sz="1750"/>
            </a:lvl1pPr>
            <a:lvl2pPr>
              <a:defRPr sz="1750"/>
            </a:lvl2pPr>
            <a:lvl3pPr>
              <a:defRPr sz="1750"/>
            </a:lvl3pPr>
            <a:lvl4pPr>
              <a:defRPr sz="1750"/>
            </a:lvl4pPr>
            <a:lvl5pPr>
              <a:defRPr sz="175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7" name="Picture Placeholder 13">
            <a:extLst>
              <a:ext uri="{FF2B5EF4-FFF2-40B4-BE49-F238E27FC236}">
                <a16:creationId xmlns:a16="http://schemas.microsoft.com/office/drawing/2014/main" id="{20C83E23-F90A-2938-89AC-89E96BB2DA60}"/>
              </a:ext>
            </a:extLst>
          </p:cNvPr>
          <p:cNvSpPr>
            <a:spLocks noGrp="1"/>
          </p:cNvSpPr>
          <p:nvPr>
            <p:ph type="pic" sz="quarter" idx="14" hasCustomPrompt="1"/>
          </p:nvPr>
        </p:nvSpPr>
        <p:spPr>
          <a:xfrm>
            <a:off x="4318000" y="423556"/>
            <a:ext cx="7362826" cy="5672443"/>
          </a:xfrm>
          <a:prstGeom prst="roundRect">
            <a:avLst>
              <a:gd name="adj" fmla="val 138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3" name="Tijdelijke aanduiding voor datum 2">
            <a:extLst>
              <a:ext uri="{FF2B5EF4-FFF2-40B4-BE49-F238E27FC236}">
                <a16:creationId xmlns:a16="http://schemas.microsoft.com/office/drawing/2014/main" id="{94184CCB-3FA6-1A38-3B31-409893E707F5}"/>
              </a:ext>
            </a:extLst>
          </p:cNvPr>
          <p:cNvSpPr>
            <a:spLocks noGrp="1"/>
          </p:cNvSpPr>
          <p:nvPr>
            <p:ph type="dt" sz="half" idx="15"/>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6707DC55-58F7-5779-AE90-C55603341CE4}"/>
              </a:ext>
            </a:extLst>
          </p:cNvPr>
          <p:cNvSpPr>
            <a:spLocks noGrp="1"/>
          </p:cNvSpPr>
          <p:nvPr>
            <p:ph type="ftr" sz="quarter" idx="16"/>
          </p:nvPr>
        </p:nvSpPr>
        <p:spPr/>
        <p:txBody>
          <a:bodyPr/>
          <a:lstStyle/>
          <a:p>
            <a:endParaRPr lang="nl-NL" dirty="0"/>
          </a:p>
        </p:txBody>
      </p:sp>
      <p:sp>
        <p:nvSpPr>
          <p:cNvPr id="5" name="Tijdelijke aanduiding voor dianummer 4">
            <a:extLst>
              <a:ext uri="{FF2B5EF4-FFF2-40B4-BE49-F238E27FC236}">
                <a16:creationId xmlns:a16="http://schemas.microsoft.com/office/drawing/2014/main" id="{A72FA0E9-9F4E-0513-6438-4B6000B5DEA3}"/>
              </a:ext>
            </a:extLst>
          </p:cNvPr>
          <p:cNvSpPr>
            <a:spLocks noGrp="1"/>
          </p:cNvSpPr>
          <p:nvPr>
            <p:ph type="sldNum" sz="quarter" idx="17"/>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55997886"/>
      </p:ext>
    </p:extLst>
  </p:cSld>
  <p:clrMapOvr>
    <a:masterClrMapping/>
  </p:clrMapOvr>
  <p:hf sldNum="0"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houd (Drie kolomm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4000" y="453123"/>
            <a:ext cx="11185200" cy="615553"/>
          </a:xfrm>
        </p:spPr>
        <p:txBody>
          <a:bodyPr/>
          <a:lstStyle/>
          <a:p>
            <a:r>
              <a:rPr lang="nl-NL"/>
              <a:t>Hoofdstuk</a:t>
            </a:r>
            <a:endParaRPr lang="nl-NL" dirty="0"/>
          </a:p>
        </p:txBody>
      </p:sp>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1524000"/>
            <a:ext cx="3560400" cy="4248150"/>
          </a:xfrm>
        </p:spPr>
        <p:txBody>
          <a:bodyPr/>
          <a:lstStyle>
            <a:lvl1pPr>
              <a:defRPr sz="1750"/>
            </a:lvl1pPr>
            <a:lvl2pPr>
              <a:defRPr sz="1750"/>
            </a:lvl2pPr>
            <a:lvl3pPr>
              <a:defRPr sz="1750"/>
            </a:lvl3pPr>
            <a:lvl4pPr>
              <a:defRPr sz="1750"/>
            </a:lvl4pPr>
            <a:lvl5pPr>
              <a:defRPr sz="175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9" name="Content Placeholder 2">
            <a:extLst>
              <a:ext uri="{FF2B5EF4-FFF2-40B4-BE49-F238E27FC236}">
                <a16:creationId xmlns:a16="http://schemas.microsoft.com/office/drawing/2014/main" id="{61065C17-EBB4-FE81-4DF5-1B7B64EA3A07}"/>
              </a:ext>
            </a:extLst>
          </p:cNvPr>
          <p:cNvSpPr>
            <a:spLocks noGrp="1"/>
          </p:cNvSpPr>
          <p:nvPr>
            <p:ph idx="13"/>
          </p:nvPr>
        </p:nvSpPr>
        <p:spPr>
          <a:xfrm>
            <a:off x="4318000" y="1524000"/>
            <a:ext cx="3560400" cy="4248150"/>
          </a:xfrm>
        </p:spPr>
        <p:txBody>
          <a:bodyPr/>
          <a:lstStyle>
            <a:lvl1pPr>
              <a:defRPr sz="1750"/>
            </a:lvl1pPr>
            <a:lvl2pPr>
              <a:defRPr sz="1750"/>
            </a:lvl2pPr>
            <a:lvl3pPr>
              <a:defRPr sz="1750"/>
            </a:lvl3pPr>
            <a:lvl4pPr>
              <a:defRPr sz="1750"/>
            </a:lvl4pPr>
            <a:lvl5pPr>
              <a:defRPr sz="175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10" name="Content Placeholder 2">
            <a:extLst>
              <a:ext uri="{FF2B5EF4-FFF2-40B4-BE49-F238E27FC236}">
                <a16:creationId xmlns:a16="http://schemas.microsoft.com/office/drawing/2014/main" id="{B8E5B81C-5C61-5C8A-2D09-05CD39F37DB7}"/>
              </a:ext>
            </a:extLst>
          </p:cNvPr>
          <p:cNvSpPr>
            <a:spLocks noGrp="1"/>
          </p:cNvSpPr>
          <p:nvPr>
            <p:ph idx="14"/>
          </p:nvPr>
        </p:nvSpPr>
        <p:spPr>
          <a:xfrm>
            <a:off x="8128000" y="1524000"/>
            <a:ext cx="3560400" cy="4248150"/>
          </a:xfrm>
        </p:spPr>
        <p:txBody>
          <a:bodyPr/>
          <a:lstStyle>
            <a:lvl1pPr>
              <a:defRPr sz="1750"/>
            </a:lvl1pPr>
            <a:lvl2pPr>
              <a:defRPr sz="1750"/>
            </a:lvl2pPr>
            <a:lvl3pPr>
              <a:defRPr sz="1750"/>
            </a:lvl3pPr>
            <a:lvl4pPr>
              <a:defRPr sz="1750"/>
            </a:lvl4pPr>
            <a:lvl5pPr>
              <a:defRPr sz="175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3" name="Tijdelijke aanduiding voor datum 2">
            <a:extLst>
              <a:ext uri="{FF2B5EF4-FFF2-40B4-BE49-F238E27FC236}">
                <a16:creationId xmlns:a16="http://schemas.microsoft.com/office/drawing/2014/main" id="{7833C6C4-008C-0B74-1C5C-BE7445E2B9BA}"/>
              </a:ext>
            </a:extLst>
          </p:cNvPr>
          <p:cNvSpPr>
            <a:spLocks noGrp="1"/>
          </p:cNvSpPr>
          <p:nvPr>
            <p:ph type="dt" sz="half" idx="15"/>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EEB108B0-24CC-C9B7-52AF-065C0DF3812A}"/>
              </a:ext>
            </a:extLst>
          </p:cNvPr>
          <p:cNvSpPr>
            <a:spLocks noGrp="1"/>
          </p:cNvSpPr>
          <p:nvPr>
            <p:ph type="ftr" sz="quarter" idx="16"/>
          </p:nvPr>
        </p:nvSpPr>
        <p:spPr/>
        <p:txBody>
          <a:bodyPr/>
          <a:lstStyle/>
          <a:p>
            <a:endParaRPr lang="nl-NL" dirty="0"/>
          </a:p>
        </p:txBody>
      </p:sp>
      <p:sp>
        <p:nvSpPr>
          <p:cNvPr id="5" name="Tijdelijke aanduiding voor dianummer 4">
            <a:extLst>
              <a:ext uri="{FF2B5EF4-FFF2-40B4-BE49-F238E27FC236}">
                <a16:creationId xmlns:a16="http://schemas.microsoft.com/office/drawing/2014/main" id="{D6271239-2784-CFA1-BBD7-16DB77481704}"/>
              </a:ext>
            </a:extLst>
          </p:cNvPr>
          <p:cNvSpPr>
            <a:spLocks noGrp="1"/>
          </p:cNvSpPr>
          <p:nvPr>
            <p:ph type="sldNum" sz="quarter" idx="17"/>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655119246"/>
      </p:ext>
    </p:extLst>
  </p:cSld>
  <p:clrMapOvr>
    <a:masterClrMapping/>
  </p:clrMapOvr>
  <p:hf sldNum="0"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houd (Drie tekstkaders en afbeeldingen)">
    <p:spTree>
      <p:nvGrpSpPr>
        <p:cNvPr id="1" name=""/>
        <p:cNvGrpSpPr/>
        <p:nvPr/>
      </p:nvGrpSpPr>
      <p:grpSpPr>
        <a:xfrm>
          <a:off x="0" y="0"/>
          <a:ext cx="0" cy="0"/>
          <a:chOff x="0" y="0"/>
          <a:chExt cx="0" cy="0"/>
        </a:xfrm>
      </p:grpSpPr>
      <p:sp>
        <p:nvSpPr>
          <p:cNvPr id="22" name="Text Placeholder 12">
            <a:extLst>
              <a:ext uri="{FF2B5EF4-FFF2-40B4-BE49-F238E27FC236}">
                <a16:creationId xmlns:a16="http://schemas.microsoft.com/office/drawing/2014/main" id="{F2FA3913-9B69-55D6-4BFB-160A35E7C869}"/>
              </a:ext>
            </a:extLst>
          </p:cNvPr>
          <p:cNvSpPr>
            <a:spLocks noGrp="1"/>
          </p:cNvSpPr>
          <p:nvPr>
            <p:ph type="body" sz="quarter" idx="16" hasCustomPrompt="1"/>
          </p:nvPr>
        </p:nvSpPr>
        <p:spPr>
          <a:xfrm>
            <a:off x="503600" y="1524000"/>
            <a:ext cx="3560400" cy="4248150"/>
          </a:xfrm>
          <a:prstGeom prst="roundRect">
            <a:avLst>
              <a:gd name="adj" fmla="val 1951"/>
            </a:avLst>
          </a:prstGeom>
          <a:solidFill>
            <a:schemeClr val="bg2"/>
          </a:solidFill>
        </p:spPr>
        <p:txBody>
          <a:bodyPr/>
          <a:lstStyle>
            <a:lvl1pPr>
              <a:defRPr/>
            </a:lvl1pPr>
          </a:lstStyle>
          <a:p>
            <a:pPr lvl="0"/>
            <a:r>
              <a:rPr lang="nl-NL"/>
              <a:t> </a:t>
            </a:r>
            <a:endParaRPr lang="nl-NL" dirty="0"/>
          </a:p>
        </p:txBody>
      </p:sp>
      <p:sp>
        <p:nvSpPr>
          <p:cNvPr id="24" name="Text Placeholder 12">
            <a:extLst>
              <a:ext uri="{FF2B5EF4-FFF2-40B4-BE49-F238E27FC236}">
                <a16:creationId xmlns:a16="http://schemas.microsoft.com/office/drawing/2014/main" id="{1C82D6E8-E4D2-186C-8CBF-4859FAEB9D91}"/>
              </a:ext>
            </a:extLst>
          </p:cNvPr>
          <p:cNvSpPr>
            <a:spLocks noGrp="1"/>
          </p:cNvSpPr>
          <p:nvPr>
            <p:ph type="body" sz="quarter" idx="18" hasCustomPrompt="1"/>
          </p:nvPr>
        </p:nvSpPr>
        <p:spPr>
          <a:xfrm>
            <a:off x="4333174" y="1524000"/>
            <a:ext cx="3560400" cy="4248150"/>
          </a:xfrm>
          <a:prstGeom prst="roundRect">
            <a:avLst>
              <a:gd name="adj" fmla="val 1951"/>
            </a:avLst>
          </a:prstGeom>
          <a:solidFill>
            <a:schemeClr val="bg2"/>
          </a:solidFill>
        </p:spPr>
        <p:txBody>
          <a:bodyPr/>
          <a:lstStyle>
            <a:lvl1pPr>
              <a:defRPr/>
            </a:lvl1pPr>
          </a:lstStyle>
          <a:p>
            <a:pPr lvl="0"/>
            <a:r>
              <a:rPr lang="nl-NL"/>
              <a:t> </a:t>
            </a:r>
            <a:endParaRPr lang="nl-NL" dirty="0"/>
          </a:p>
        </p:txBody>
      </p:sp>
      <p:sp>
        <p:nvSpPr>
          <p:cNvPr id="26" name="Text Placeholder 12">
            <a:extLst>
              <a:ext uri="{FF2B5EF4-FFF2-40B4-BE49-F238E27FC236}">
                <a16:creationId xmlns:a16="http://schemas.microsoft.com/office/drawing/2014/main" id="{7DFE680C-166B-CC39-5278-D9BEE9B3BC99}"/>
              </a:ext>
            </a:extLst>
          </p:cNvPr>
          <p:cNvSpPr>
            <a:spLocks noGrp="1"/>
          </p:cNvSpPr>
          <p:nvPr>
            <p:ph type="body" sz="quarter" idx="20" hasCustomPrompt="1"/>
          </p:nvPr>
        </p:nvSpPr>
        <p:spPr>
          <a:xfrm>
            <a:off x="8128000" y="1524000"/>
            <a:ext cx="3560400" cy="4248150"/>
          </a:xfrm>
          <a:prstGeom prst="roundRect">
            <a:avLst>
              <a:gd name="adj" fmla="val 1951"/>
            </a:avLst>
          </a:prstGeom>
          <a:solidFill>
            <a:schemeClr val="bg2"/>
          </a:solidFill>
        </p:spPr>
        <p:txBody>
          <a:bodyPr/>
          <a:lstStyle>
            <a:lvl1pPr>
              <a:defRPr/>
            </a:lvl1pPr>
          </a:lstStyle>
          <a:p>
            <a:pPr lvl="0"/>
            <a:r>
              <a:rPr lang="nl-NL"/>
              <a:t> </a:t>
            </a:r>
            <a:endParaRPr lang="nl-NL" dirty="0"/>
          </a:p>
        </p:txBody>
      </p:sp>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4000" y="453123"/>
            <a:ext cx="11185200" cy="615553"/>
          </a:xfrm>
        </p:spPr>
        <p:txBody>
          <a:bodyPr/>
          <a:lstStyle>
            <a:lvl1pPr>
              <a:defRPr/>
            </a:lvl1pPr>
          </a:lstStyle>
          <a:p>
            <a:r>
              <a:rPr lang="nl-NL"/>
              <a:t>Hoofdstuk</a:t>
            </a:r>
            <a:endParaRPr lang="nl-NL" dirty="0"/>
          </a:p>
        </p:txBody>
      </p:sp>
      <p:sp>
        <p:nvSpPr>
          <p:cNvPr id="23" name="Text Placeholder 15">
            <a:extLst>
              <a:ext uri="{FF2B5EF4-FFF2-40B4-BE49-F238E27FC236}">
                <a16:creationId xmlns:a16="http://schemas.microsoft.com/office/drawing/2014/main" id="{ABE803F5-9542-4406-B7B0-DB912CF80A8D}"/>
              </a:ext>
            </a:extLst>
          </p:cNvPr>
          <p:cNvSpPr>
            <a:spLocks noGrp="1"/>
          </p:cNvSpPr>
          <p:nvPr>
            <p:ph type="body" sz="quarter" idx="17"/>
          </p:nvPr>
        </p:nvSpPr>
        <p:spPr>
          <a:xfrm>
            <a:off x="789169" y="1760538"/>
            <a:ext cx="2989262" cy="1554162"/>
          </a:xfrm>
          <a:noFill/>
        </p:spPr>
        <p:txBody>
          <a:bodyPr/>
          <a:lstStyle>
            <a:lvl1pPr>
              <a:defRPr sz="1750"/>
            </a:lvl1pPr>
          </a:lstStyle>
          <a:p>
            <a:pPr lvl="0"/>
            <a:r>
              <a:rPr lang="nl-NL" dirty="0"/>
              <a:t>Klikken om de tekststijl van het model te bewerken</a:t>
            </a:r>
          </a:p>
        </p:txBody>
      </p:sp>
      <p:sp>
        <p:nvSpPr>
          <p:cNvPr id="25" name="Text Placeholder 15">
            <a:extLst>
              <a:ext uri="{FF2B5EF4-FFF2-40B4-BE49-F238E27FC236}">
                <a16:creationId xmlns:a16="http://schemas.microsoft.com/office/drawing/2014/main" id="{897D348C-F271-4F45-59E2-27A9471A49F4}"/>
              </a:ext>
            </a:extLst>
          </p:cNvPr>
          <p:cNvSpPr>
            <a:spLocks noGrp="1"/>
          </p:cNvSpPr>
          <p:nvPr>
            <p:ph type="body" sz="quarter" idx="19"/>
          </p:nvPr>
        </p:nvSpPr>
        <p:spPr>
          <a:xfrm>
            <a:off x="4618743" y="1760856"/>
            <a:ext cx="2989262" cy="1554162"/>
          </a:xfrm>
          <a:noFill/>
        </p:spPr>
        <p:txBody>
          <a:bodyPr/>
          <a:lstStyle>
            <a:lvl1pPr>
              <a:defRPr sz="1750"/>
            </a:lvl1pPr>
          </a:lstStyle>
          <a:p>
            <a:pPr lvl="0"/>
            <a:r>
              <a:rPr lang="nl-NL" dirty="0"/>
              <a:t>Klikken om de tekststijl van het model te bewerken</a:t>
            </a:r>
          </a:p>
        </p:txBody>
      </p:sp>
      <p:sp>
        <p:nvSpPr>
          <p:cNvPr id="27" name="Text Placeholder 15">
            <a:extLst>
              <a:ext uri="{FF2B5EF4-FFF2-40B4-BE49-F238E27FC236}">
                <a16:creationId xmlns:a16="http://schemas.microsoft.com/office/drawing/2014/main" id="{B35E8ACD-A984-01EA-A59D-2E816F6AFAFF}"/>
              </a:ext>
            </a:extLst>
          </p:cNvPr>
          <p:cNvSpPr>
            <a:spLocks noGrp="1"/>
          </p:cNvSpPr>
          <p:nvPr>
            <p:ph type="body" sz="quarter" idx="21"/>
          </p:nvPr>
        </p:nvSpPr>
        <p:spPr>
          <a:xfrm>
            <a:off x="8413569" y="1760856"/>
            <a:ext cx="2989262" cy="1554162"/>
          </a:xfrm>
          <a:noFill/>
        </p:spPr>
        <p:txBody>
          <a:bodyPr/>
          <a:lstStyle>
            <a:lvl1pPr>
              <a:defRPr sz="1750"/>
            </a:lvl1pPr>
          </a:lstStyle>
          <a:p>
            <a:pPr lvl="0"/>
            <a:r>
              <a:rPr lang="nl-NL" dirty="0"/>
              <a:t>Klikken om de tekststijl van het model te bewerken</a:t>
            </a:r>
          </a:p>
        </p:txBody>
      </p:sp>
      <p:sp>
        <p:nvSpPr>
          <p:cNvPr id="28" name="Picture Placeholder 11">
            <a:extLst>
              <a:ext uri="{FF2B5EF4-FFF2-40B4-BE49-F238E27FC236}">
                <a16:creationId xmlns:a16="http://schemas.microsoft.com/office/drawing/2014/main" id="{6087CBF8-EECD-BEB8-FF57-B2C0959469C2}"/>
              </a:ext>
            </a:extLst>
          </p:cNvPr>
          <p:cNvSpPr>
            <a:spLocks noGrp="1"/>
          </p:cNvSpPr>
          <p:nvPr>
            <p:ph type="pic" sz="quarter" idx="15" hasCustomPrompt="1"/>
          </p:nvPr>
        </p:nvSpPr>
        <p:spPr>
          <a:xfrm>
            <a:off x="789169" y="3631219"/>
            <a:ext cx="2989262" cy="1942471"/>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29" name="Picture Placeholder 11">
            <a:extLst>
              <a:ext uri="{FF2B5EF4-FFF2-40B4-BE49-F238E27FC236}">
                <a16:creationId xmlns:a16="http://schemas.microsoft.com/office/drawing/2014/main" id="{6DE044AD-5778-0A38-DFF1-2C71755D246B}"/>
              </a:ext>
            </a:extLst>
          </p:cNvPr>
          <p:cNvSpPr>
            <a:spLocks noGrp="1"/>
          </p:cNvSpPr>
          <p:nvPr>
            <p:ph type="pic" sz="quarter" idx="22" hasCustomPrompt="1"/>
          </p:nvPr>
        </p:nvSpPr>
        <p:spPr>
          <a:xfrm>
            <a:off x="4618743" y="3631219"/>
            <a:ext cx="2989262" cy="1942471"/>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30" name="Picture Placeholder 11">
            <a:extLst>
              <a:ext uri="{FF2B5EF4-FFF2-40B4-BE49-F238E27FC236}">
                <a16:creationId xmlns:a16="http://schemas.microsoft.com/office/drawing/2014/main" id="{A6985AE9-91C2-01C2-5E84-0031365B7F2D}"/>
              </a:ext>
            </a:extLst>
          </p:cNvPr>
          <p:cNvSpPr>
            <a:spLocks noGrp="1"/>
          </p:cNvSpPr>
          <p:nvPr>
            <p:ph type="pic" sz="quarter" idx="23" hasCustomPrompt="1"/>
          </p:nvPr>
        </p:nvSpPr>
        <p:spPr>
          <a:xfrm>
            <a:off x="8413569" y="3631219"/>
            <a:ext cx="2989262" cy="1942471"/>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3" name="Tijdelijke aanduiding voor datum 2">
            <a:extLst>
              <a:ext uri="{FF2B5EF4-FFF2-40B4-BE49-F238E27FC236}">
                <a16:creationId xmlns:a16="http://schemas.microsoft.com/office/drawing/2014/main" id="{1E75A807-499F-F066-6640-78520509F0F7}"/>
              </a:ext>
            </a:extLst>
          </p:cNvPr>
          <p:cNvSpPr>
            <a:spLocks noGrp="1"/>
          </p:cNvSpPr>
          <p:nvPr>
            <p:ph type="dt" sz="half" idx="24"/>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6C059CE5-210C-76C9-8A23-BF51C7B2B4BD}"/>
              </a:ext>
            </a:extLst>
          </p:cNvPr>
          <p:cNvSpPr>
            <a:spLocks noGrp="1"/>
          </p:cNvSpPr>
          <p:nvPr>
            <p:ph type="ftr" sz="quarter" idx="25"/>
          </p:nvPr>
        </p:nvSpPr>
        <p:spPr/>
        <p:txBody>
          <a:bodyPr/>
          <a:lstStyle/>
          <a:p>
            <a:endParaRPr lang="nl-NL" dirty="0"/>
          </a:p>
        </p:txBody>
      </p:sp>
      <p:sp>
        <p:nvSpPr>
          <p:cNvPr id="5" name="Tijdelijke aanduiding voor dianummer 4">
            <a:extLst>
              <a:ext uri="{FF2B5EF4-FFF2-40B4-BE49-F238E27FC236}">
                <a16:creationId xmlns:a16="http://schemas.microsoft.com/office/drawing/2014/main" id="{C44798E1-38E1-D43B-F12B-BA66D3EB20BE}"/>
              </a:ext>
            </a:extLst>
          </p:cNvPr>
          <p:cNvSpPr>
            <a:spLocks noGrp="1"/>
          </p:cNvSpPr>
          <p:nvPr>
            <p:ph type="sldNum" sz="quarter" idx="2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578054870"/>
      </p:ext>
    </p:extLst>
  </p:cSld>
  <p:clrMapOvr>
    <a:masterClrMapping/>
  </p:clrMapOvr>
  <p:hf sldNum="0"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houd (Met subkop, drie tekstkaders en afbeeldingen)">
    <p:spTree>
      <p:nvGrpSpPr>
        <p:cNvPr id="1" name=""/>
        <p:cNvGrpSpPr/>
        <p:nvPr/>
      </p:nvGrpSpPr>
      <p:grpSpPr>
        <a:xfrm>
          <a:off x="0" y="0"/>
          <a:ext cx="0" cy="0"/>
          <a:chOff x="0" y="0"/>
          <a:chExt cx="0" cy="0"/>
        </a:xfrm>
      </p:grpSpPr>
      <p:sp>
        <p:nvSpPr>
          <p:cNvPr id="11" name="Text Placeholder 12">
            <a:extLst>
              <a:ext uri="{FF2B5EF4-FFF2-40B4-BE49-F238E27FC236}">
                <a16:creationId xmlns:a16="http://schemas.microsoft.com/office/drawing/2014/main" id="{426A73D7-14D9-2DA2-8C4C-FF2D1FE0B83D}"/>
              </a:ext>
            </a:extLst>
          </p:cNvPr>
          <p:cNvSpPr>
            <a:spLocks noGrp="1"/>
          </p:cNvSpPr>
          <p:nvPr>
            <p:ph type="body" sz="quarter" idx="24" hasCustomPrompt="1"/>
          </p:nvPr>
        </p:nvSpPr>
        <p:spPr>
          <a:xfrm>
            <a:off x="4333174" y="1897856"/>
            <a:ext cx="3560400" cy="3876993"/>
          </a:xfrm>
          <a:prstGeom prst="roundRect">
            <a:avLst>
              <a:gd name="adj" fmla="val 1816"/>
            </a:avLst>
          </a:prstGeom>
          <a:solidFill>
            <a:schemeClr val="bg2"/>
          </a:solidFill>
        </p:spPr>
        <p:txBody>
          <a:bodyPr/>
          <a:lstStyle>
            <a:lvl1pPr>
              <a:defRPr/>
            </a:lvl1pPr>
          </a:lstStyle>
          <a:p>
            <a:pPr lvl="0"/>
            <a:r>
              <a:rPr lang="nl-NL"/>
              <a:t> </a:t>
            </a:r>
            <a:endParaRPr lang="nl-NL" dirty="0"/>
          </a:p>
        </p:txBody>
      </p:sp>
      <p:sp>
        <p:nvSpPr>
          <p:cNvPr id="12" name="Text Placeholder 12">
            <a:extLst>
              <a:ext uri="{FF2B5EF4-FFF2-40B4-BE49-F238E27FC236}">
                <a16:creationId xmlns:a16="http://schemas.microsoft.com/office/drawing/2014/main" id="{6BCF54B5-F7D7-563C-A5AF-F2EA981A9A3C}"/>
              </a:ext>
            </a:extLst>
          </p:cNvPr>
          <p:cNvSpPr>
            <a:spLocks noGrp="1"/>
          </p:cNvSpPr>
          <p:nvPr>
            <p:ph type="body" sz="quarter" idx="25" hasCustomPrompt="1"/>
          </p:nvPr>
        </p:nvSpPr>
        <p:spPr>
          <a:xfrm>
            <a:off x="8128000" y="1897856"/>
            <a:ext cx="3560400" cy="3876993"/>
          </a:xfrm>
          <a:prstGeom prst="roundRect">
            <a:avLst>
              <a:gd name="adj" fmla="val 1816"/>
            </a:avLst>
          </a:prstGeom>
          <a:solidFill>
            <a:schemeClr val="bg2"/>
          </a:solidFill>
        </p:spPr>
        <p:txBody>
          <a:bodyPr/>
          <a:lstStyle>
            <a:lvl1pPr>
              <a:defRPr/>
            </a:lvl1pPr>
          </a:lstStyle>
          <a:p>
            <a:pPr lvl="0"/>
            <a:r>
              <a:rPr lang="nl-NL"/>
              <a:t> </a:t>
            </a:r>
            <a:endParaRPr lang="nl-NL" dirty="0"/>
          </a:p>
        </p:txBody>
      </p:sp>
      <p:sp>
        <p:nvSpPr>
          <p:cNvPr id="22" name="Text Placeholder 12">
            <a:extLst>
              <a:ext uri="{FF2B5EF4-FFF2-40B4-BE49-F238E27FC236}">
                <a16:creationId xmlns:a16="http://schemas.microsoft.com/office/drawing/2014/main" id="{F2FA3913-9B69-55D6-4BFB-160A35E7C869}"/>
              </a:ext>
            </a:extLst>
          </p:cNvPr>
          <p:cNvSpPr>
            <a:spLocks noGrp="1"/>
          </p:cNvSpPr>
          <p:nvPr>
            <p:ph type="body" sz="quarter" idx="16" hasCustomPrompt="1"/>
          </p:nvPr>
        </p:nvSpPr>
        <p:spPr>
          <a:xfrm>
            <a:off x="511174" y="1897856"/>
            <a:ext cx="3560400" cy="3876993"/>
          </a:xfrm>
          <a:prstGeom prst="roundRect">
            <a:avLst>
              <a:gd name="adj" fmla="val 1816"/>
            </a:avLst>
          </a:prstGeom>
          <a:solidFill>
            <a:schemeClr val="bg2"/>
          </a:solidFill>
        </p:spPr>
        <p:txBody>
          <a:bodyPr/>
          <a:lstStyle>
            <a:lvl1pPr>
              <a:defRPr/>
            </a:lvl1pPr>
          </a:lstStyle>
          <a:p>
            <a:pPr lvl="0"/>
            <a:r>
              <a:rPr lang="nl-NL"/>
              <a:t> </a:t>
            </a:r>
            <a:endParaRPr lang="nl-NL" dirty="0"/>
          </a:p>
        </p:txBody>
      </p:sp>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4000" y="453123"/>
            <a:ext cx="11185200" cy="615553"/>
          </a:xfrm>
        </p:spPr>
        <p:txBody>
          <a:bodyPr/>
          <a:lstStyle>
            <a:lvl1pPr>
              <a:defRPr/>
            </a:lvl1pPr>
          </a:lstStyle>
          <a:p>
            <a:r>
              <a:rPr lang="nl-NL"/>
              <a:t>Hoofdstuk</a:t>
            </a:r>
            <a:endParaRPr lang="nl-NL" dirty="0"/>
          </a:p>
        </p:txBody>
      </p:sp>
      <p:sp>
        <p:nvSpPr>
          <p:cNvPr id="23" name="Text Placeholder 15">
            <a:extLst>
              <a:ext uri="{FF2B5EF4-FFF2-40B4-BE49-F238E27FC236}">
                <a16:creationId xmlns:a16="http://schemas.microsoft.com/office/drawing/2014/main" id="{ABE803F5-9542-4406-B7B0-DB912CF80A8D}"/>
              </a:ext>
            </a:extLst>
          </p:cNvPr>
          <p:cNvSpPr>
            <a:spLocks noGrp="1"/>
          </p:cNvSpPr>
          <p:nvPr>
            <p:ph type="body" sz="quarter" idx="17"/>
          </p:nvPr>
        </p:nvSpPr>
        <p:spPr>
          <a:xfrm>
            <a:off x="777876" y="2084878"/>
            <a:ext cx="2989262" cy="1554162"/>
          </a:xfrm>
          <a:noFill/>
        </p:spPr>
        <p:txBody>
          <a:bodyPr/>
          <a:lstStyle>
            <a:lvl1pPr>
              <a:defRPr sz="1750"/>
            </a:lvl1pPr>
          </a:lstStyle>
          <a:p>
            <a:pPr lvl="0"/>
            <a:r>
              <a:rPr lang="nl-NL" dirty="0"/>
              <a:t>Klikken om de tekststijl van het model te bewerken</a:t>
            </a:r>
          </a:p>
        </p:txBody>
      </p:sp>
      <p:sp>
        <p:nvSpPr>
          <p:cNvPr id="25" name="Text Placeholder 15">
            <a:extLst>
              <a:ext uri="{FF2B5EF4-FFF2-40B4-BE49-F238E27FC236}">
                <a16:creationId xmlns:a16="http://schemas.microsoft.com/office/drawing/2014/main" id="{897D348C-F271-4F45-59E2-27A9471A49F4}"/>
              </a:ext>
            </a:extLst>
          </p:cNvPr>
          <p:cNvSpPr>
            <a:spLocks noGrp="1"/>
          </p:cNvSpPr>
          <p:nvPr>
            <p:ph type="body" sz="quarter" idx="19"/>
          </p:nvPr>
        </p:nvSpPr>
        <p:spPr>
          <a:xfrm>
            <a:off x="4603050" y="2084878"/>
            <a:ext cx="2989262" cy="1554162"/>
          </a:xfrm>
          <a:noFill/>
        </p:spPr>
        <p:txBody>
          <a:bodyPr/>
          <a:lstStyle>
            <a:lvl1pPr>
              <a:defRPr sz="1750"/>
            </a:lvl1pPr>
          </a:lstStyle>
          <a:p>
            <a:pPr lvl="0"/>
            <a:r>
              <a:rPr lang="nl-NL" dirty="0"/>
              <a:t>Klikken om de tekststijl van het model te bewerken</a:t>
            </a:r>
          </a:p>
        </p:txBody>
      </p:sp>
      <p:sp>
        <p:nvSpPr>
          <p:cNvPr id="27" name="Text Placeholder 15">
            <a:extLst>
              <a:ext uri="{FF2B5EF4-FFF2-40B4-BE49-F238E27FC236}">
                <a16:creationId xmlns:a16="http://schemas.microsoft.com/office/drawing/2014/main" id="{B35E8ACD-A984-01EA-A59D-2E816F6AFAFF}"/>
              </a:ext>
            </a:extLst>
          </p:cNvPr>
          <p:cNvSpPr>
            <a:spLocks noGrp="1"/>
          </p:cNvSpPr>
          <p:nvPr>
            <p:ph type="body" sz="quarter" idx="21"/>
          </p:nvPr>
        </p:nvSpPr>
        <p:spPr>
          <a:xfrm>
            <a:off x="8413569" y="2084878"/>
            <a:ext cx="2989262" cy="1554162"/>
          </a:xfrm>
          <a:noFill/>
        </p:spPr>
        <p:txBody>
          <a:bodyPr/>
          <a:lstStyle>
            <a:lvl1pPr>
              <a:defRPr sz="1750"/>
            </a:lvl1pPr>
          </a:lstStyle>
          <a:p>
            <a:pPr lvl="0"/>
            <a:r>
              <a:rPr lang="nl-NL" dirty="0"/>
              <a:t>Klikken om de tekststijl van het model te bewerken</a:t>
            </a:r>
          </a:p>
        </p:txBody>
      </p:sp>
      <p:sp>
        <p:nvSpPr>
          <p:cNvPr id="28" name="Picture Placeholder 11">
            <a:extLst>
              <a:ext uri="{FF2B5EF4-FFF2-40B4-BE49-F238E27FC236}">
                <a16:creationId xmlns:a16="http://schemas.microsoft.com/office/drawing/2014/main" id="{6087CBF8-EECD-BEB8-FF57-B2C0959469C2}"/>
              </a:ext>
            </a:extLst>
          </p:cNvPr>
          <p:cNvSpPr>
            <a:spLocks noGrp="1"/>
          </p:cNvSpPr>
          <p:nvPr>
            <p:ph type="pic" sz="quarter" idx="15" hasCustomPrompt="1"/>
          </p:nvPr>
        </p:nvSpPr>
        <p:spPr>
          <a:xfrm>
            <a:off x="777876" y="3859819"/>
            <a:ext cx="2989262" cy="1713871"/>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29" name="Picture Placeholder 11">
            <a:extLst>
              <a:ext uri="{FF2B5EF4-FFF2-40B4-BE49-F238E27FC236}">
                <a16:creationId xmlns:a16="http://schemas.microsoft.com/office/drawing/2014/main" id="{6DE044AD-5778-0A38-DFF1-2C71755D246B}"/>
              </a:ext>
            </a:extLst>
          </p:cNvPr>
          <p:cNvSpPr>
            <a:spLocks noGrp="1"/>
          </p:cNvSpPr>
          <p:nvPr>
            <p:ph type="pic" sz="quarter" idx="22" hasCustomPrompt="1"/>
          </p:nvPr>
        </p:nvSpPr>
        <p:spPr>
          <a:xfrm>
            <a:off x="4603050" y="3859819"/>
            <a:ext cx="2989262" cy="1713871"/>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30" name="Picture Placeholder 11">
            <a:extLst>
              <a:ext uri="{FF2B5EF4-FFF2-40B4-BE49-F238E27FC236}">
                <a16:creationId xmlns:a16="http://schemas.microsoft.com/office/drawing/2014/main" id="{A6985AE9-91C2-01C2-5E84-0031365B7F2D}"/>
              </a:ext>
            </a:extLst>
          </p:cNvPr>
          <p:cNvSpPr>
            <a:spLocks noGrp="1"/>
          </p:cNvSpPr>
          <p:nvPr>
            <p:ph type="pic" sz="quarter" idx="23" hasCustomPrompt="1"/>
          </p:nvPr>
        </p:nvSpPr>
        <p:spPr>
          <a:xfrm>
            <a:off x="8413569" y="3859819"/>
            <a:ext cx="2989262" cy="1713871"/>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8" name="Subtitle 2">
            <a:extLst>
              <a:ext uri="{FF2B5EF4-FFF2-40B4-BE49-F238E27FC236}">
                <a16:creationId xmlns:a16="http://schemas.microsoft.com/office/drawing/2014/main" id="{C5A2396E-FD39-38A9-4747-A8FAA1B462D7}"/>
              </a:ext>
            </a:extLst>
          </p:cNvPr>
          <p:cNvSpPr>
            <a:spLocks noGrp="1"/>
          </p:cNvSpPr>
          <p:nvPr>
            <p:ph type="subTitle" idx="13" hasCustomPrompt="1"/>
          </p:nvPr>
        </p:nvSpPr>
        <p:spPr>
          <a:xfrm>
            <a:off x="504000" y="1146678"/>
            <a:ext cx="11179999" cy="384721"/>
          </a:xfrm>
        </p:spPr>
        <p:txBody>
          <a:bodyPr>
            <a:no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Subtitel</a:t>
            </a:r>
            <a:endParaRPr lang="nl-NL" dirty="0"/>
          </a:p>
        </p:txBody>
      </p:sp>
      <p:sp>
        <p:nvSpPr>
          <p:cNvPr id="3" name="Tijdelijke aanduiding voor datum 2">
            <a:extLst>
              <a:ext uri="{FF2B5EF4-FFF2-40B4-BE49-F238E27FC236}">
                <a16:creationId xmlns:a16="http://schemas.microsoft.com/office/drawing/2014/main" id="{6ADD89B1-17D2-39D3-2792-287FFF1AE34E}"/>
              </a:ext>
            </a:extLst>
          </p:cNvPr>
          <p:cNvSpPr>
            <a:spLocks noGrp="1"/>
          </p:cNvSpPr>
          <p:nvPr>
            <p:ph type="dt" sz="half" idx="26"/>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8FB41F3D-9E2C-6309-A0EF-92233D8DFDB5}"/>
              </a:ext>
            </a:extLst>
          </p:cNvPr>
          <p:cNvSpPr>
            <a:spLocks noGrp="1"/>
          </p:cNvSpPr>
          <p:nvPr>
            <p:ph type="ftr" sz="quarter" idx="27"/>
          </p:nvPr>
        </p:nvSpPr>
        <p:spPr/>
        <p:txBody>
          <a:bodyPr/>
          <a:lstStyle/>
          <a:p>
            <a:endParaRPr lang="nl-NL" dirty="0"/>
          </a:p>
        </p:txBody>
      </p:sp>
      <p:sp>
        <p:nvSpPr>
          <p:cNvPr id="5" name="Tijdelijke aanduiding voor dianummer 4">
            <a:extLst>
              <a:ext uri="{FF2B5EF4-FFF2-40B4-BE49-F238E27FC236}">
                <a16:creationId xmlns:a16="http://schemas.microsoft.com/office/drawing/2014/main" id="{2913139F-C330-D322-D533-3B5360435145}"/>
              </a:ext>
            </a:extLst>
          </p:cNvPr>
          <p:cNvSpPr>
            <a:spLocks noGrp="1"/>
          </p:cNvSpPr>
          <p:nvPr>
            <p:ph type="sldNum" sz="quarter" idx="28"/>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4287448972"/>
      </p:ext>
    </p:extLst>
  </p:cSld>
  <p:clrMapOvr>
    <a:masterClrMapping/>
  </p:clrMapOvr>
  <p:hf sldNum="0"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houd (Met gekleurde kadertekst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4000" y="453123"/>
            <a:ext cx="11185200" cy="615553"/>
          </a:xfrm>
        </p:spPr>
        <p:txBody>
          <a:bodyPr/>
          <a:lstStyle>
            <a:lvl1pPr>
              <a:defRPr/>
            </a:lvl1pPr>
          </a:lstStyle>
          <a:p>
            <a:r>
              <a:rPr lang="nl-NL"/>
              <a:t>Hoofdstuk</a:t>
            </a:r>
            <a:endParaRPr lang="nl-NL" dirty="0"/>
          </a:p>
        </p:txBody>
      </p:sp>
      <p:sp>
        <p:nvSpPr>
          <p:cNvPr id="9" name="Text Placeholder 15">
            <a:extLst>
              <a:ext uri="{FF2B5EF4-FFF2-40B4-BE49-F238E27FC236}">
                <a16:creationId xmlns:a16="http://schemas.microsoft.com/office/drawing/2014/main" id="{ABE803F5-9542-4406-B7B0-DB912CF80A8D}"/>
              </a:ext>
            </a:extLst>
          </p:cNvPr>
          <p:cNvSpPr>
            <a:spLocks noGrp="1"/>
          </p:cNvSpPr>
          <p:nvPr>
            <p:ph type="body" sz="quarter" idx="17" hasCustomPrompt="1"/>
          </p:nvPr>
        </p:nvSpPr>
        <p:spPr>
          <a:xfrm>
            <a:off x="504000" y="1524000"/>
            <a:ext cx="3560400" cy="954000"/>
          </a:xfrm>
          <a:prstGeom prst="roundRect">
            <a:avLst>
              <a:gd name="adj" fmla="val 7931"/>
            </a:avLst>
          </a:prstGeom>
          <a:solidFill>
            <a:schemeClr val="bg2"/>
          </a:solidFill>
        </p:spPr>
        <p:txBody>
          <a:bodyPr lIns="270000" tIns="205200" rIns="270000" anchor="t" anchorCtr="0">
            <a:noAutofit/>
          </a:bodyPr>
          <a:lstStyle>
            <a:lvl1pPr>
              <a:defRPr sz="1750">
                <a:solidFill>
                  <a:schemeClr val="tx2"/>
                </a:solidFill>
              </a:defRPr>
            </a:lvl1pPr>
          </a:lstStyle>
          <a:p>
            <a:pPr lvl="0"/>
            <a:r>
              <a:rPr lang="nl-NL"/>
              <a:t>Kadertekst</a:t>
            </a:r>
            <a:endParaRPr lang="nl-NL" dirty="0"/>
          </a:p>
        </p:txBody>
      </p:sp>
      <p:sp>
        <p:nvSpPr>
          <p:cNvPr id="10" name="Text Placeholder 15">
            <a:extLst>
              <a:ext uri="{FF2B5EF4-FFF2-40B4-BE49-F238E27FC236}">
                <a16:creationId xmlns:a16="http://schemas.microsoft.com/office/drawing/2014/main" id="{C5462D06-7039-FEEA-70E0-AD06B784F0D7}"/>
              </a:ext>
            </a:extLst>
          </p:cNvPr>
          <p:cNvSpPr>
            <a:spLocks noGrp="1"/>
          </p:cNvSpPr>
          <p:nvPr>
            <p:ph type="body" sz="quarter" idx="26" hasCustomPrompt="1"/>
          </p:nvPr>
        </p:nvSpPr>
        <p:spPr>
          <a:xfrm>
            <a:off x="504000" y="2643852"/>
            <a:ext cx="3560400" cy="954000"/>
          </a:xfrm>
          <a:prstGeom prst="roundRect">
            <a:avLst>
              <a:gd name="adj" fmla="val 7931"/>
            </a:avLst>
          </a:prstGeom>
          <a:solidFill>
            <a:schemeClr val="accent6"/>
          </a:solidFill>
        </p:spPr>
        <p:txBody>
          <a:bodyPr lIns="270000" tIns="205200" rIns="270000" anchor="t" anchorCtr="0">
            <a:noAutofit/>
          </a:bodyPr>
          <a:lstStyle>
            <a:lvl1pPr>
              <a:defRPr sz="1750">
                <a:solidFill>
                  <a:schemeClr val="bg1"/>
                </a:solidFill>
              </a:defRPr>
            </a:lvl1pPr>
          </a:lstStyle>
          <a:p>
            <a:pPr lvl="0"/>
            <a:r>
              <a:rPr lang="nl-NL"/>
              <a:t>Kadertekst</a:t>
            </a:r>
            <a:endParaRPr lang="nl-NL" dirty="0"/>
          </a:p>
        </p:txBody>
      </p:sp>
      <p:sp>
        <p:nvSpPr>
          <p:cNvPr id="13" name="Text Placeholder 15">
            <a:extLst>
              <a:ext uri="{FF2B5EF4-FFF2-40B4-BE49-F238E27FC236}">
                <a16:creationId xmlns:a16="http://schemas.microsoft.com/office/drawing/2014/main" id="{EFA69167-D8B0-0298-E1A1-B22328E8E28A}"/>
              </a:ext>
            </a:extLst>
          </p:cNvPr>
          <p:cNvSpPr>
            <a:spLocks noGrp="1"/>
          </p:cNvSpPr>
          <p:nvPr>
            <p:ph type="body" sz="quarter" idx="27" hasCustomPrompt="1"/>
          </p:nvPr>
        </p:nvSpPr>
        <p:spPr>
          <a:xfrm>
            <a:off x="504000" y="3763704"/>
            <a:ext cx="3560400" cy="954000"/>
          </a:xfrm>
          <a:prstGeom prst="roundRect">
            <a:avLst>
              <a:gd name="adj" fmla="val 7931"/>
            </a:avLst>
          </a:prstGeom>
          <a:solidFill>
            <a:schemeClr val="accent1"/>
          </a:solidFill>
        </p:spPr>
        <p:txBody>
          <a:bodyPr lIns="270000" tIns="205200" rIns="270000" anchor="t" anchorCtr="0">
            <a:noAutofit/>
          </a:bodyPr>
          <a:lstStyle>
            <a:lvl1pPr>
              <a:defRPr sz="1750">
                <a:solidFill>
                  <a:schemeClr val="bg1"/>
                </a:solidFill>
              </a:defRPr>
            </a:lvl1pPr>
          </a:lstStyle>
          <a:p>
            <a:pPr lvl="0"/>
            <a:r>
              <a:rPr lang="nl-NL"/>
              <a:t>Kadertekst</a:t>
            </a:r>
            <a:endParaRPr lang="nl-NL" dirty="0"/>
          </a:p>
        </p:txBody>
      </p:sp>
      <p:sp>
        <p:nvSpPr>
          <p:cNvPr id="14" name="Text Placeholder 15">
            <a:extLst>
              <a:ext uri="{FF2B5EF4-FFF2-40B4-BE49-F238E27FC236}">
                <a16:creationId xmlns:a16="http://schemas.microsoft.com/office/drawing/2014/main" id="{87F9C462-0A54-37B5-0013-39EA8944B63D}"/>
              </a:ext>
            </a:extLst>
          </p:cNvPr>
          <p:cNvSpPr>
            <a:spLocks noGrp="1"/>
          </p:cNvSpPr>
          <p:nvPr>
            <p:ph type="body" sz="quarter" idx="28" hasCustomPrompt="1"/>
          </p:nvPr>
        </p:nvSpPr>
        <p:spPr>
          <a:xfrm>
            <a:off x="504000" y="4883556"/>
            <a:ext cx="3560400" cy="954000"/>
          </a:xfrm>
          <a:prstGeom prst="roundRect">
            <a:avLst>
              <a:gd name="adj" fmla="val 7931"/>
            </a:avLst>
          </a:prstGeom>
          <a:solidFill>
            <a:schemeClr val="accent5"/>
          </a:solidFill>
        </p:spPr>
        <p:txBody>
          <a:bodyPr lIns="270000" tIns="205200" rIns="270000" anchor="t" anchorCtr="0">
            <a:noAutofit/>
          </a:bodyPr>
          <a:lstStyle>
            <a:lvl1pPr>
              <a:defRPr sz="1750">
                <a:solidFill>
                  <a:schemeClr val="bg1"/>
                </a:solidFill>
              </a:defRPr>
            </a:lvl1pPr>
          </a:lstStyle>
          <a:p>
            <a:pPr lvl="0"/>
            <a:r>
              <a:rPr lang="nl-NL"/>
              <a:t>Kadertekst</a:t>
            </a:r>
            <a:endParaRPr lang="nl-NL" dirty="0"/>
          </a:p>
        </p:txBody>
      </p:sp>
      <p:sp>
        <p:nvSpPr>
          <p:cNvPr id="15" name="Text Placeholder 15">
            <a:extLst>
              <a:ext uri="{FF2B5EF4-FFF2-40B4-BE49-F238E27FC236}">
                <a16:creationId xmlns:a16="http://schemas.microsoft.com/office/drawing/2014/main" id="{57E52123-ACD6-F254-83CB-E10A5BE0D9F2}"/>
              </a:ext>
            </a:extLst>
          </p:cNvPr>
          <p:cNvSpPr>
            <a:spLocks noGrp="1"/>
          </p:cNvSpPr>
          <p:nvPr>
            <p:ph type="body" sz="quarter" idx="29" hasCustomPrompt="1"/>
          </p:nvPr>
        </p:nvSpPr>
        <p:spPr>
          <a:xfrm>
            <a:off x="4346000" y="1524000"/>
            <a:ext cx="3560400" cy="954000"/>
          </a:xfrm>
          <a:prstGeom prst="roundRect">
            <a:avLst>
              <a:gd name="adj" fmla="val 7931"/>
            </a:avLst>
          </a:prstGeom>
          <a:solidFill>
            <a:schemeClr val="bg2"/>
          </a:solidFill>
        </p:spPr>
        <p:txBody>
          <a:bodyPr lIns="270000" tIns="0" rIns="270000" anchor="ctr" anchorCtr="0">
            <a:noAutofit/>
          </a:bodyPr>
          <a:lstStyle>
            <a:lvl1pPr algn="ctr">
              <a:defRPr sz="1750">
                <a:solidFill>
                  <a:schemeClr val="tx2"/>
                </a:solidFill>
              </a:defRPr>
            </a:lvl1pPr>
          </a:lstStyle>
          <a:p>
            <a:pPr lvl="0"/>
            <a:r>
              <a:rPr lang="nl-NL"/>
              <a:t>Kadertekst</a:t>
            </a:r>
            <a:endParaRPr lang="nl-NL" dirty="0"/>
          </a:p>
        </p:txBody>
      </p:sp>
      <p:sp>
        <p:nvSpPr>
          <p:cNvPr id="16" name="Text Placeholder 15">
            <a:extLst>
              <a:ext uri="{FF2B5EF4-FFF2-40B4-BE49-F238E27FC236}">
                <a16:creationId xmlns:a16="http://schemas.microsoft.com/office/drawing/2014/main" id="{5849DE19-E48C-7CED-2784-7584BBC86D00}"/>
              </a:ext>
            </a:extLst>
          </p:cNvPr>
          <p:cNvSpPr>
            <a:spLocks noGrp="1"/>
          </p:cNvSpPr>
          <p:nvPr>
            <p:ph type="body" sz="quarter" idx="30" hasCustomPrompt="1"/>
          </p:nvPr>
        </p:nvSpPr>
        <p:spPr>
          <a:xfrm>
            <a:off x="4346000" y="2643852"/>
            <a:ext cx="3560400" cy="954000"/>
          </a:xfrm>
          <a:prstGeom prst="roundRect">
            <a:avLst>
              <a:gd name="adj" fmla="val 7931"/>
            </a:avLst>
          </a:prstGeom>
          <a:solidFill>
            <a:schemeClr val="accent6"/>
          </a:solidFill>
        </p:spPr>
        <p:txBody>
          <a:bodyPr lIns="270000" tIns="0" rIns="270000" anchor="ctr" anchorCtr="0">
            <a:noAutofit/>
          </a:bodyPr>
          <a:lstStyle>
            <a:lvl1pPr algn="ctr">
              <a:defRPr sz="1750">
                <a:solidFill>
                  <a:schemeClr val="bg1"/>
                </a:solidFill>
              </a:defRPr>
            </a:lvl1pPr>
          </a:lstStyle>
          <a:p>
            <a:pPr lvl="0"/>
            <a:r>
              <a:rPr lang="nl-NL"/>
              <a:t>Kadertekst</a:t>
            </a:r>
            <a:endParaRPr lang="nl-NL" dirty="0"/>
          </a:p>
        </p:txBody>
      </p:sp>
      <p:sp>
        <p:nvSpPr>
          <p:cNvPr id="17" name="Text Placeholder 15">
            <a:extLst>
              <a:ext uri="{FF2B5EF4-FFF2-40B4-BE49-F238E27FC236}">
                <a16:creationId xmlns:a16="http://schemas.microsoft.com/office/drawing/2014/main" id="{815D5356-CF94-7D31-20E1-01B6A0F56DC8}"/>
              </a:ext>
            </a:extLst>
          </p:cNvPr>
          <p:cNvSpPr>
            <a:spLocks noGrp="1"/>
          </p:cNvSpPr>
          <p:nvPr>
            <p:ph type="body" sz="quarter" idx="31" hasCustomPrompt="1"/>
          </p:nvPr>
        </p:nvSpPr>
        <p:spPr>
          <a:xfrm>
            <a:off x="4346000" y="3763704"/>
            <a:ext cx="3560400" cy="954000"/>
          </a:xfrm>
          <a:prstGeom prst="roundRect">
            <a:avLst>
              <a:gd name="adj" fmla="val 7931"/>
            </a:avLst>
          </a:prstGeom>
          <a:solidFill>
            <a:schemeClr val="accent1"/>
          </a:solidFill>
        </p:spPr>
        <p:txBody>
          <a:bodyPr lIns="270000" tIns="0" rIns="270000" anchor="ctr" anchorCtr="0">
            <a:noAutofit/>
          </a:bodyPr>
          <a:lstStyle>
            <a:lvl1pPr algn="ctr">
              <a:defRPr sz="1750">
                <a:solidFill>
                  <a:schemeClr val="bg1"/>
                </a:solidFill>
              </a:defRPr>
            </a:lvl1pPr>
          </a:lstStyle>
          <a:p>
            <a:pPr lvl="0"/>
            <a:r>
              <a:rPr lang="nl-NL"/>
              <a:t>Kadertekst</a:t>
            </a:r>
            <a:endParaRPr lang="nl-NL" dirty="0"/>
          </a:p>
        </p:txBody>
      </p:sp>
      <p:sp>
        <p:nvSpPr>
          <p:cNvPr id="18" name="Text Placeholder 15">
            <a:extLst>
              <a:ext uri="{FF2B5EF4-FFF2-40B4-BE49-F238E27FC236}">
                <a16:creationId xmlns:a16="http://schemas.microsoft.com/office/drawing/2014/main" id="{DACE7F49-F329-5C42-9DC8-1B023022DDC9}"/>
              </a:ext>
            </a:extLst>
          </p:cNvPr>
          <p:cNvSpPr>
            <a:spLocks noGrp="1"/>
          </p:cNvSpPr>
          <p:nvPr>
            <p:ph type="body" sz="quarter" idx="32" hasCustomPrompt="1"/>
          </p:nvPr>
        </p:nvSpPr>
        <p:spPr>
          <a:xfrm>
            <a:off x="4346000" y="4883556"/>
            <a:ext cx="3560400" cy="954000"/>
          </a:xfrm>
          <a:prstGeom prst="roundRect">
            <a:avLst>
              <a:gd name="adj" fmla="val 7931"/>
            </a:avLst>
          </a:prstGeom>
          <a:solidFill>
            <a:schemeClr val="accent5"/>
          </a:solidFill>
        </p:spPr>
        <p:txBody>
          <a:bodyPr lIns="270000" tIns="0" rIns="270000" anchor="ctr" anchorCtr="0">
            <a:noAutofit/>
          </a:bodyPr>
          <a:lstStyle>
            <a:lvl1pPr algn="ctr">
              <a:defRPr sz="1750">
                <a:solidFill>
                  <a:schemeClr val="bg1"/>
                </a:solidFill>
              </a:defRPr>
            </a:lvl1pPr>
          </a:lstStyle>
          <a:p>
            <a:pPr lvl="0"/>
            <a:r>
              <a:rPr lang="nl-NL"/>
              <a:t>Kadertekst</a:t>
            </a:r>
            <a:endParaRPr lang="nl-NL" dirty="0"/>
          </a:p>
        </p:txBody>
      </p:sp>
      <p:sp>
        <p:nvSpPr>
          <p:cNvPr id="19" name="Text Placeholder 15">
            <a:extLst>
              <a:ext uri="{FF2B5EF4-FFF2-40B4-BE49-F238E27FC236}">
                <a16:creationId xmlns:a16="http://schemas.microsoft.com/office/drawing/2014/main" id="{512E2DC9-57A4-6676-78F6-5B628BEF893F}"/>
              </a:ext>
            </a:extLst>
          </p:cNvPr>
          <p:cNvSpPr>
            <a:spLocks noGrp="1"/>
          </p:cNvSpPr>
          <p:nvPr>
            <p:ph type="body" sz="quarter" idx="33" hasCustomPrompt="1"/>
          </p:nvPr>
        </p:nvSpPr>
        <p:spPr>
          <a:xfrm>
            <a:off x="8128800" y="1524000"/>
            <a:ext cx="3560400" cy="2053742"/>
          </a:xfrm>
          <a:prstGeom prst="roundRect">
            <a:avLst>
              <a:gd name="adj" fmla="val 3873"/>
            </a:avLst>
          </a:prstGeom>
          <a:solidFill>
            <a:schemeClr val="bg2"/>
          </a:solidFill>
        </p:spPr>
        <p:txBody>
          <a:bodyPr lIns="270000" tIns="205200" rIns="270000" anchor="t" anchorCtr="0">
            <a:noAutofit/>
          </a:bodyPr>
          <a:lstStyle>
            <a:lvl1pPr>
              <a:defRPr sz="1750">
                <a:solidFill>
                  <a:schemeClr val="tx2"/>
                </a:solidFill>
              </a:defRPr>
            </a:lvl1pPr>
          </a:lstStyle>
          <a:p>
            <a:pPr lvl="0"/>
            <a:r>
              <a:rPr lang="nl-NL"/>
              <a:t>Kadertekst</a:t>
            </a:r>
            <a:endParaRPr lang="nl-NL" dirty="0"/>
          </a:p>
        </p:txBody>
      </p:sp>
      <p:sp>
        <p:nvSpPr>
          <p:cNvPr id="20" name="Text Placeholder 15">
            <a:extLst>
              <a:ext uri="{FF2B5EF4-FFF2-40B4-BE49-F238E27FC236}">
                <a16:creationId xmlns:a16="http://schemas.microsoft.com/office/drawing/2014/main" id="{7D9CCD1E-A1F6-8314-1EA2-1F45DE1CCFD4}"/>
              </a:ext>
            </a:extLst>
          </p:cNvPr>
          <p:cNvSpPr>
            <a:spLocks noGrp="1"/>
          </p:cNvSpPr>
          <p:nvPr>
            <p:ph type="body" sz="quarter" idx="34" hasCustomPrompt="1"/>
          </p:nvPr>
        </p:nvSpPr>
        <p:spPr>
          <a:xfrm>
            <a:off x="8128800" y="3783814"/>
            <a:ext cx="3560400" cy="2053742"/>
          </a:xfrm>
          <a:prstGeom prst="roundRect">
            <a:avLst>
              <a:gd name="adj" fmla="val 3873"/>
            </a:avLst>
          </a:prstGeom>
          <a:solidFill>
            <a:schemeClr val="bg2"/>
          </a:solidFill>
        </p:spPr>
        <p:txBody>
          <a:bodyPr lIns="270000" tIns="0" rIns="270000" anchor="ctr" anchorCtr="0">
            <a:noAutofit/>
          </a:bodyPr>
          <a:lstStyle>
            <a:lvl1pPr algn="ctr">
              <a:defRPr sz="1750">
                <a:solidFill>
                  <a:schemeClr val="tx2"/>
                </a:solidFill>
              </a:defRPr>
            </a:lvl1pPr>
          </a:lstStyle>
          <a:p>
            <a:pPr lvl="0"/>
            <a:r>
              <a:rPr lang="nl-NL"/>
              <a:t>Kadertekst</a:t>
            </a:r>
            <a:endParaRPr lang="nl-NL" dirty="0"/>
          </a:p>
        </p:txBody>
      </p:sp>
      <p:sp>
        <p:nvSpPr>
          <p:cNvPr id="3" name="Tijdelijke aanduiding voor datum 2">
            <a:extLst>
              <a:ext uri="{FF2B5EF4-FFF2-40B4-BE49-F238E27FC236}">
                <a16:creationId xmlns:a16="http://schemas.microsoft.com/office/drawing/2014/main" id="{09260150-3672-67FD-3A84-A82BB04A5590}"/>
              </a:ext>
            </a:extLst>
          </p:cNvPr>
          <p:cNvSpPr>
            <a:spLocks noGrp="1"/>
          </p:cNvSpPr>
          <p:nvPr>
            <p:ph type="dt" sz="half" idx="35"/>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053B04A2-9299-0137-E4EA-4B5F2369ACCF}"/>
              </a:ext>
            </a:extLst>
          </p:cNvPr>
          <p:cNvSpPr>
            <a:spLocks noGrp="1"/>
          </p:cNvSpPr>
          <p:nvPr>
            <p:ph type="ftr" sz="quarter" idx="36"/>
          </p:nvPr>
        </p:nvSpPr>
        <p:spPr/>
        <p:txBody>
          <a:bodyPr/>
          <a:lstStyle/>
          <a:p>
            <a:endParaRPr lang="nl-NL" dirty="0"/>
          </a:p>
        </p:txBody>
      </p:sp>
      <p:sp>
        <p:nvSpPr>
          <p:cNvPr id="5" name="Tijdelijke aanduiding voor dianummer 4">
            <a:extLst>
              <a:ext uri="{FF2B5EF4-FFF2-40B4-BE49-F238E27FC236}">
                <a16:creationId xmlns:a16="http://schemas.microsoft.com/office/drawing/2014/main" id="{454EBD3A-4BE3-2BD3-2BF7-50B22CD8FA73}"/>
              </a:ext>
            </a:extLst>
          </p:cNvPr>
          <p:cNvSpPr>
            <a:spLocks noGrp="1"/>
          </p:cNvSpPr>
          <p:nvPr>
            <p:ph type="sldNum" sz="quarter" idx="37"/>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739438763"/>
      </p:ext>
    </p:extLst>
  </p:cSld>
  <p:clrMapOvr>
    <a:masterClrMapping/>
  </p:clrMapOvr>
  <p:hf sldNum="0"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houd (Drie afbeelding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8000" y="453123"/>
            <a:ext cx="11181200" cy="615553"/>
          </a:xfrm>
        </p:spPr>
        <p:txBody>
          <a:bodyPr/>
          <a:lstStyle>
            <a:lvl1pPr>
              <a:defRPr/>
            </a:lvl1pPr>
          </a:lstStyle>
          <a:p>
            <a:r>
              <a:rPr lang="nl-NL"/>
              <a:t>Hoofdstuk</a:t>
            </a:r>
            <a:endParaRPr lang="nl-NL" dirty="0"/>
          </a:p>
        </p:txBody>
      </p:sp>
      <p:sp>
        <p:nvSpPr>
          <p:cNvPr id="6" name="Picture Placeholder 11">
            <a:extLst>
              <a:ext uri="{FF2B5EF4-FFF2-40B4-BE49-F238E27FC236}">
                <a16:creationId xmlns:a16="http://schemas.microsoft.com/office/drawing/2014/main" id="{56457562-2213-80B0-E23C-FB65A66A45CA}"/>
              </a:ext>
            </a:extLst>
          </p:cNvPr>
          <p:cNvSpPr>
            <a:spLocks noGrp="1"/>
          </p:cNvSpPr>
          <p:nvPr>
            <p:ph type="pic" sz="quarter" idx="14" hasCustomPrompt="1"/>
          </p:nvPr>
        </p:nvSpPr>
        <p:spPr>
          <a:xfrm>
            <a:off x="508000" y="1524000"/>
            <a:ext cx="3561200" cy="4253227"/>
          </a:xfrm>
          <a:prstGeom prst="roundRect">
            <a:avLst>
              <a:gd name="adj" fmla="val 229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7" name="Picture Placeholder 11">
            <a:extLst>
              <a:ext uri="{FF2B5EF4-FFF2-40B4-BE49-F238E27FC236}">
                <a16:creationId xmlns:a16="http://schemas.microsoft.com/office/drawing/2014/main" id="{A0AE3D94-45FA-4FAB-C1D2-CC479AB34363}"/>
              </a:ext>
            </a:extLst>
          </p:cNvPr>
          <p:cNvSpPr>
            <a:spLocks noGrp="1"/>
          </p:cNvSpPr>
          <p:nvPr>
            <p:ph type="pic" sz="quarter" idx="35" hasCustomPrompt="1"/>
          </p:nvPr>
        </p:nvSpPr>
        <p:spPr>
          <a:xfrm>
            <a:off x="4315400" y="1524000"/>
            <a:ext cx="3561200" cy="4253227"/>
          </a:xfrm>
          <a:prstGeom prst="roundRect">
            <a:avLst>
              <a:gd name="adj" fmla="val 229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1" name="Picture Placeholder 11">
            <a:extLst>
              <a:ext uri="{FF2B5EF4-FFF2-40B4-BE49-F238E27FC236}">
                <a16:creationId xmlns:a16="http://schemas.microsoft.com/office/drawing/2014/main" id="{697E6D38-FA47-BCF4-D6A5-36EC0CEB9B1E}"/>
              </a:ext>
            </a:extLst>
          </p:cNvPr>
          <p:cNvSpPr>
            <a:spLocks noGrp="1"/>
          </p:cNvSpPr>
          <p:nvPr>
            <p:ph type="pic" sz="quarter" idx="36" hasCustomPrompt="1"/>
          </p:nvPr>
        </p:nvSpPr>
        <p:spPr>
          <a:xfrm>
            <a:off x="8128000" y="1524000"/>
            <a:ext cx="3561200" cy="4253227"/>
          </a:xfrm>
          <a:prstGeom prst="roundRect">
            <a:avLst>
              <a:gd name="adj" fmla="val 229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3" name="Tijdelijke aanduiding voor datum 2">
            <a:extLst>
              <a:ext uri="{FF2B5EF4-FFF2-40B4-BE49-F238E27FC236}">
                <a16:creationId xmlns:a16="http://schemas.microsoft.com/office/drawing/2014/main" id="{C5CF3131-EBE5-D5DD-5DEA-9EA7677591C2}"/>
              </a:ext>
            </a:extLst>
          </p:cNvPr>
          <p:cNvSpPr>
            <a:spLocks noGrp="1"/>
          </p:cNvSpPr>
          <p:nvPr>
            <p:ph type="dt" sz="half" idx="37"/>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04E56762-405D-8F8A-F6D1-E28FE5883143}"/>
              </a:ext>
            </a:extLst>
          </p:cNvPr>
          <p:cNvSpPr>
            <a:spLocks noGrp="1"/>
          </p:cNvSpPr>
          <p:nvPr>
            <p:ph type="ftr" sz="quarter" idx="38"/>
          </p:nvPr>
        </p:nvSpPr>
        <p:spPr/>
        <p:txBody>
          <a:bodyPr/>
          <a:lstStyle/>
          <a:p>
            <a:endParaRPr lang="nl-NL" dirty="0"/>
          </a:p>
        </p:txBody>
      </p:sp>
      <p:sp>
        <p:nvSpPr>
          <p:cNvPr id="5" name="Tijdelijke aanduiding voor dianummer 4">
            <a:extLst>
              <a:ext uri="{FF2B5EF4-FFF2-40B4-BE49-F238E27FC236}">
                <a16:creationId xmlns:a16="http://schemas.microsoft.com/office/drawing/2014/main" id="{351C74D3-DBF7-4194-9EF3-F8FC605F4E91}"/>
              </a:ext>
            </a:extLst>
          </p:cNvPr>
          <p:cNvSpPr>
            <a:spLocks noGrp="1"/>
          </p:cNvSpPr>
          <p:nvPr>
            <p:ph type="sldNum" sz="quarter" idx="39"/>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542181235"/>
      </p:ext>
    </p:extLst>
  </p:cSld>
  <p:clrMapOvr>
    <a:masterClrMapping/>
  </p:clrMapOvr>
  <p:hf sldNum="0"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oud (Vijf afbeelding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4000" y="453123"/>
            <a:ext cx="11185200" cy="615553"/>
          </a:xfrm>
        </p:spPr>
        <p:txBody>
          <a:bodyPr/>
          <a:lstStyle>
            <a:lvl1pPr>
              <a:defRPr/>
            </a:lvl1pPr>
          </a:lstStyle>
          <a:p>
            <a:r>
              <a:rPr lang="nl-NL"/>
              <a:t>Hoofdstuk</a:t>
            </a:r>
            <a:endParaRPr lang="nl-NL" dirty="0"/>
          </a:p>
        </p:txBody>
      </p:sp>
      <p:sp>
        <p:nvSpPr>
          <p:cNvPr id="7" name="Picture Placeholder 11">
            <a:extLst>
              <a:ext uri="{FF2B5EF4-FFF2-40B4-BE49-F238E27FC236}">
                <a16:creationId xmlns:a16="http://schemas.microsoft.com/office/drawing/2014/main" id="{A0AE3D94-45FA-4FAB-C1D2-CC479AB34363}"/>
              </a:ext>
            </a:extLst>
          </p:cNvPr>
          <p:cNvSpPr>
            <a:spLocks noGrp="1"/>
          </p:cNvSpPr>
          <p:nvPr>
            <p:ph type="pic" sz="quarter" idx="35" hasCustomPrompt="1"/>
          </p:nvPr>
        </p:nvSpPr>
        <p:spPr>
          <a:xfrm>
            <a:off x="4315800" y="1525029"/>
            <a:ext cx="3560400" cy="4253227"/>
          </a:xfrm>
          <a:prstGeom prst="roundRect">
            <a:avLst>
              <a:gd name="adj" fmla="val 229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8" name="Picture Placeholder 11">
            <a:extLst>
              <a:ext uri="{FF2B5EF4-FFF2-40B4-BE49-F238E27FC236}">
                <a16:creationId xmlns:a16="http://schemas.microsoft.com/office/drawing/2014/main" id="{5AC1CB6C-3609-9847-1ECB-6C61C7B56251}"/>
              </a:ext>
            </a:extLst>
          </p:cNvPr>
          <p:cNvSpPr>
            <a:spLocks noGrp="1"/>
          </p:cNvSpPr>
          <p:nvPr>
            <p:ph type="pic" sz="quarter" idx="37" hasCustomPrompt="1"/>
          </p:nvPr>
        </p:nvSpPr>
        <p:spPr>
          <a:xfrm>
            <a:off x="8128000" y="1524000"/>
            <a:ext cx="1652400" cy="4253227"/>
          </a:xfrm>
          <a:prstGeom prst="roundRect">
            <a:avLst>
              <a:gd name="adj" fmla="val 494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9" name="Picture Placeholder 11">
            <a:extLst>
              <a:ext uri="{FF2B5EF4-FFF2-40B4-BE49-F238E27FC236}">
                <a16:creationId xmlns:a16="http://schemas.microsoft.com/office/drawing/2014/main" id="{128FB7D2-1DF7-2179-B5CF-D7255E52DDCA}"/>
              </a:ext>
            </a:extLst>
          </p:cNvPr>
          <p:cNvSpPr>
            <a:spLocks noGrp="1"/>
          </p:cNvSpPr>
          <p:nvPr>
            <p:ph type="pic" sz="quarter" idx="38" hasCustomPrompt="1"/>
          </p:nvPr>
        </p:nvSpPr>
        <p:spPr>
          <a:xfrm>
            <a:off x="10033000" y="1524000"/>
            <a:ext cx="1652400" cy="4253227"/>
          </a:xfrm>
          <a:prstGeom prst="roundRect">
            <a:avLst>
              <a:gd name="adj" fmla="val 494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20" name="Picture Placeholder 11">
            <a:extLst>
              <a:ext uri="{FF2B5EF4-FFF2-40B4-BE49-F238E27FC236}">
                <a16:creationId xmlns:a16="http://schemas.microsoft.com/office/drawing/2014/main" id="{0BF73620-84F5-069D-918B-DD2137212D1E}"/>
              </a:ext>
            </a:extLst>
          </p:cNvPr>
          <p:cNvSpPr>
            <a:spLocks noGrp="1"/>
          </p:cNvSpPr>
          <p:nvPr>
            <p:ph type="pic" sz="quarter" idx="39" hasCustomPrompt="1"/>
          </p:nvPr>
        </p:nvSpPr>
        <p:spPr>
          <a:xfrm>
            <a:off x="504000" y="1524000"/>
            <a:ext cx="3560400" cy="1977627"/>
          </a:xfrm>
          <a:prstGeom prst="roundRect">
            <a:avLst>
              <a:gd name="adj" fmla="val 397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21" name="Picture Placeholder 11">
            <a:extLst>
              <a:ext uri="{FF2B5EF4-FFF2-40B4-BE49-F238E27FC236}">
                <a16:creationId xmlns:a16="http://schemas.microsoft.com/office/drawing/2014/main" id="{72E56FDD-5EA6-2983-8695-70CAB407529E}"/>
              </a:ext>
            </a:extLst>
          </p:cNvPr>
          <p:cNvSpPr>
            <a:spLocks noGrp="1"/>
          </p:cNvSpPr>
          <p:nvPr>
            <p:ph type="pic" sz="quarter" idx="40" hasCustomPrompt="1"/>
          </p:nvPr>
        </p:nvSpPr>
        <p:spPr>
          <a:xfrm>
            <a:off x="504000" y="3800629"/>
            <a:ext cx="3560400" cy="1977627"/>
          </a:xfrm>
          <a:prstGeom prst="roundRect">
            <a:avLst>
              <a:gd name="adj" fmla="val 397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3" name="Tijdelijke aanduiding voor datum 2">
            <a:extLst>
              <a:ext uri="{FF2B5EF4-FFF2-40B4-BE49-F238E27FC236}">
                <a16:creationId xmlns:a16="http://schemas.microsoft.com/office/drawing/2014/main" id="{88B23CA1-3BEF-ED4B-E1F3-DF622F9B2D38}"/>
              </a:ext>
            </a:extLst>
          </p:cNvPr>
          <p:cNvSpPr>
            <a:spLocks noGrp="1"/>
          </p:cNvSpPr>
          <p:nvPr>
            <p:ph type="dt" sz="half" idx="41"/>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6DCF5A71-9135-C9DC-62C9-28993BABEA5B}"/>
              </a:ext>
            </a:extLst>
          </p:cNvPr>
          <p:cNvSpPr>
            <a:spLocks noGrp="1"/>
          </p:cNvSpPr>
          <p:nvPr>
            <p:ph type="ftr" sz="quarter" idx="42"/>
          </p:nvPr>
        </p:nvSpPr>
        <p:spPr/>
        <p:txBody>
          <a:bodyPr/>
          <a:lstStyle/>
          <a:p>
            <a:endParaRPr lang="nl-NL" dirty="0"/>
          </a:p>
        </p:txBody>
      </p:sp>
      <p:sp>
        <p:nvSpPr>
          <p:cNvPr id="5" name="Tijdelijke aanduiding voor dianummer 4">
            <a:extLst>
              <a:ext uri="{FF2B5EF4-FFF2-40B4-BE49-F238E27FC236}">
                <a16:creationId xmlns:a16="http://schemas.microsoft.com/office/drawing/2014/main" id="{30BD96A3-8FEB-A581-D67B-25E1D0947623}"/>
              </a:ext>
            </a:extLst>
          </p:cNvPr>
          <p:cNvSpPr>
            <a:spLocks noGrp="1"/>
          </p:cNvSpPr>
          <p:nvPr>
            <p:ph type="sldNum" sz="quarter" idx="43"/>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506774119"/>
      </p:ext>
    </p:extLst>
  </p:cSld>
  <p:clrMapOvr>
    <a:masterClrMapping/>
  </p:clrMapOvr>
  <p:hf sldNum="0"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houd (Zeven afbeelding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4000" y="453123"/>
            <a:ext cx="11185200" cy="615553"/>
          </a:xfrm>
        </p:spPr>
        <p:txBody>
          <a:bodyPr/>
          <a:lstStyle>
            <a:lvl1pPr>
              <a:defRPr/>
            </a:lvl1pPr>
          </a:lstStyle>
          <a:p>
            <a:r>
              <a:rPr lang="nl-NL"/>
              <a:t>Hoofdstuk</a:t>
            </a:r>
            <a:endParaRPr lang="nl-NL" dirty="0"/>
          </a:p>
        </p:txBody>
      </p:sp>
      <p:sp>
        <p:nvSpPr>
          <p:cNvPr id="7" name="Picture Placeholder 11">
            <a:extLst>
              <a:ext uri="{FF2B5EF4-FFF2-40B4-BE49-F238E27FC236}">
                <a16:creationId xmlns:a16="http://schemas.microsoft.com/office/drawing/2014/main" id="{A0AE3D94-45FA-4FAB-C1D2-CC479AB34363}"/>
              </a:ext>
            </a:extLst>
          </p:cNvPr>
          <p:cNvSpPr>
            <a:spLocks noGrp="1"/>
          </p:cNvSpPr>
          <p:nvPr>
            <p:ph type="pic" sz="quarter" idx="35" hasCustomPrompt="1"/>
          </p:nvPr>
        </p:nvSpPr>
        <p:spPr>
          <a:xfrm>
            <a:off x="4332382" y="1524000"/>
            <a:ext cx="3528436" cy="4253227"/>
          </a:xfrm>
          <a:prstGeom prst="roundRect">
            <a:avLst>
              <a:gd name="adj" fmla="val 229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9" name="Picture Placeholder 11">
            <a:extLst>
              <a:ext uri="{FF2B5EF4-FFF2-40B4-BE49-F238E27FC236}">
                <a16:creationId xmlns:a16="http://schemas.microsoft.com/office/drawing/2014/main" id="{128FB7D2-1DF7-2179-B5CF-D7255E52DDCA}"/>
              </a:ext>
            </a:extLst>
          </p:cNvPr>
          <p:cNvSpPr>
            <a:spLocks noGrp="1"/>
          </p:cNvSpPr>
          <p:nvPr>
            <p:ph type="pic" sz="quarter" idx="38" hasCustomPrompt="1"/>
          </p:nvPr>
        </p:nvSpPr>
        <p:spPr>
          <a:xfrm>
            <a:off x="10033000" y="1524000"/>
            <a:ext cx="1652400" cy="4253227"/>
          </a:xfrm>
          <a:prstGeom prst="roundRect">
            <a:avLst>
              <a:gd name="adj" fmla="val 494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20" name="Picture Placeholder 11">
            <a:extLst>
              <a:ext uri="{FF2B5EF4-FFF2-40B4-BE49-F238E27FC236}">
                <a16:creationId xmlns:a16="http://schemas.microsoft.com/office/drawing/2014/main" id="{0BF73620-84F5-069D-918B-DD2137212D1E}"/>
              </a:ext>
            </a:extLst>
          </p:cNvPr>
          <p:cNvSpPr>
            <a:spLocks noGrp="1"/>
          </p:cNvSpPr>
          <p:nvPr>
            <p:ph type="pic" sz="quarter" idx="39" hasCustomPrompt="1"/>
          </p:nvPr>
        </p:nvSpPr>
        <p:spPr>
          <a:xfrm>
            <a:off x="508000" y="1524000"/>
            <a:ext cx="1651000" cy="1977627"/>
          </a:xfrm>
          <a:prstGeom prst="roundRect">
            <a:avLst>
              <a:gd name="adj" fmla="val 4863"/>
            </a:avLst>
          </a:prstGeom>
          <a:solidFill>
            <a:srgbClr val="DCE1E6"/>
          </a:solidFill>
        </p:spPr>
        <p:txBody>
          <a:bodyPr lIns="108000" tIns="108000" rIns="108000" bIns="108000"/>
          <a:lstStyle>
            <a:lvl1pPr algn="ctr">
              <a:defRPr lang="nl-NL" sz="1500" kern="1200" spc="-90" dirty="0">
                <a:solidFill>
                  <a:schemeClr val="tx2"/>
                </a:solidFill>
                <a:effectLst/>
                <a:latin typeface="Verdana" panose="020B0604030504040204" pitchFamily="34" charset="0"/>
                <a:ea typeface="Aptos" panose="020B0004020202020204" pitchFamily="34" charset="0"/>
                <a:cs typeface="Calibri" panose="020F0502020204030204" pitchFamily="34" charset="0"/>
              </a:defRPr>
            </a:lvl1pPr>
          </a:lstStyle>
          <a:p>
            <a:r>
              <a:rPr lang="nl-NL"/>
              <a:t>Plaats hier een afbeelding, klik hiervoor op het pictogram.</a:t>
            </a:r>
            <a:endParaRPr lang="nl-NL" dirty="0"/>
          </a:p>
        </p:txBody>
      </p:sp>
      <p:sp>
        <p:nvSpPr>
          <p:cNvPr id="21" name="Picture Placeholder 11">
            <a:extLst>
              <a:ext uri="{FF2B5EF4-FFF2-40B4-BE49-F238E27FC236}">
                <a16:creationId xmlns:a16="http://schemas.microsoft.com/office/drawing/2014/main" id="{72E56FDD-5EA6-2983-8695-70CAB407529E}"/>
              </a:ext>
            </a:extLst>
          </p:cNvPr>
          <p:cNvSpPr>
            <a:spLocks noGrp="1"/>
          </p:cNvSpPr>
          <p:nvPr>
            <p:ph type="pic" sz="quarter" idx="40" hasCustomPrompt="1"/>
          </p:nvPr>
        </p:nvSpPr>
        <p:spPr>
          <a:xfrm>
            <a:off x="504000" y="3800628"/>
            <a:ext cx="3560401" cy="1977628"/>
          </a:xfrm>
          <a:prstGeom prst="roundRect">
            <a:avLst>
              <a:gd name="adj" fmla="val 397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8" name="Picture Placeholder 11">
            <a:extLst>
              <a:ext uri="{FF2B5EF4-FFF2-40B4-BE49-F238E27FC236}">
                <a16:creationId xmlns:a16="http://schemas.microsoft.com/office/drawing/2014/main" id="{AD79C920-6510-7B92-D7F2-3CA01E3D13FA}"/>
              </a:ext>
            </a:extLst>
          </p:cNvPr>
          <p:cNvSpPr>
            <a:spLocks noGrp="1"/>
          </p:cNvSpPr>
          <p:nvPr>
            <p:ph type="pic" sz="quarter" idx="42" hasCustomPrompt="1"/>
          </p:nvPr>
        </p:nvSpPr>
        <p:spPr>
          <a:xfrm>
            <a:off x="8128000" y="1524000"/>
            <a:ext cx="1652400" cy="1977627"/>
          </a:xfrm>
          <a:prstGeom prst="roundRect">
            <a:avLst>
              <a:gd name="adj" fmla="val 4863"/>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1" name="Picture Placeholder 11">
            <a:extLst>
              <a:ext uri="{FF2B5EF4-FFF2-40B4-BE49-F238E27FC236}">
                <a16:creationId xmlns:a16="http://schemas.microsoft.com/office/drawing/2014/main" id="{447BD17C-6861-9E91-EC97-EEA1236BF1C7}"/>
              </a:ext>
            </a:extLst>
          </p:cNvPr>
          <p:cNvSpPr>
            <a:spLocks noGrp="1"/>
          </p:cNvSpPr>
          <p:nvPr>
            <p:ph type="pic" sz="quarter" idx="43" hasCustomPrompt="1"/>
          </p:nvPr>
        </p:nvSpPr>
        <p:spPr>
          <a:xfrm>
            <a:off x="8128000" y="3799600"/>
            <a:ext cx="1652400" cy="1977627"/>
          </a:xfrm>
          <a:prstGeom prst="roundRect">
            <a:avLst>
              <a:gd name="adj" fmla="val 4863"/>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4" name="Picture Placeholder 11">
            <a:extLst>
              <a:ext uri="{FF2B5EF4-FFF2-40B4-BE49-F238E27FC236}">
                <a16:creationId xmlns:a16="http://schemas.microsoft.com/office/drawing/2014/main" id="{9CD533F1-E3B2-ECE5-ACA1-16C475537F07}"/>
              </a:ext>
            </a:extLst>
          </p:cNvPr>
          <p:cNvSpPr>
            <a:spLocks noGrp="1"/>
          </p:cNvSpPr>
          <p:nvPr>
            <p:ph type="pic" sz="quarter" idx="47" hasCustomPrompt="1"/>
          </p:nvPr>
        </p:nvSpPr>
        <p:spPr>
          <a:xfrm>
            <a:off x="2413000" y="1524000"/>
            <a:ext cx="1652400" cy="1977627"/>
          </a:xfrm>
          <a:prstGeom prst="roundRect">
            <a:avLst>
              <a:gd name="adj" fmla="val 4863"/>
            </a:avLst>
          </a:prstGeom>
          <a:solidFill>
            <a:srgbClr val="DCE1E6"/>
          </a:solidFill>
        </p:spPr>
        <p:txBody>
          <a:bodyPr lIns="108000" tIns="108000" rIns="108000" bIns="108000"/>
          <a:lstStyle>
            <a:lvl1pPr algn="ctr">
              <a:defRPr lang="nl-NL" sz="1500" kern="1200" spc="-90" dirty="0">
                <a:solidFill>
                  <a:schemeClr val="tx2"/>
                </a:solidFill>
                <a:effectLst/>
                <a:latin typeface="Verdana" panose="020B0604030504040204" pitchFamily="34" charset="0"/>
                <a:ea typeface="Aptos" panose="020B0004020202020204" pitchFamily="34" charset="0"/>
                <a:cs typeface="Calibri" panose="020F0502020204030204" pitchFamily="34" charset="0"/>
              </a:defRPr>
            </a:lvl1pPr>
          </a:lstStyle>
          <a:p>
            <a:r>
              <a:rPr lang="nl-NL"/>
              <a:t>Plaats hier een afbeelding, klik hiervoor op het pictogram.</a:t>
            </a:r>
            <a:endParaRPr lang="nl-NL" dirty="0"/>
          </a:p>
        </p:txBody>
      </p:sp>
      <p:sp>
        <p:nvSpPr>
          <p:cNvPr id="3" name="Tijdelijke aanduiding voor datum 2">
            <a:extLst>
              <a:ext uri="{FF2B5EF4-FFF2-40B4-BE49-F238E27FC236}">
                <a16:creationId xmlns:a16="http://schemas.microsoft.com/office/drawing/2014/main" id="{413DA931-CDBB-980B-8462-EB21C1BFE304}"/>
              </a:ext>
            </a:extLst>
          </p:cNvPr>
          <p:cNvSpPr>
            <a:spLocks noGrp="1"/>
          </p:cNvSpPr>
          <p:nvPr>
            <p:ph type="dt" sz="half" idx="48"/>
          </p:nvPr>
        </p:nvSpPr>
        <p:spPr/>
        <p:txBody>
          <a:bodyPr/>
          <a:lstStyle/>
          <a:p>
            <a:r>
              <a:rPr lang="nl-NL"/>
              <a:t>Groningen, 25 september 2025</a:t>
            </a:r>
            <a:endParaRPr lang="nl-NL" dirty="0"/>
          </a:p>
        </p:txBody>
      </p:sp>
      <p:sp>
        <p:nvSpPr>
          <p:cNvPr id="5" name="Tijdelijke aanduiding voor voettekst 4">
            <a:extLst>
              <a:ext uri="{FF2B5EF4-FFF2-40B4-BE49-F238E27FC236}">
                <a16:creationId xmlns:a16="http://schemas.microsoft.com/office/drawing/2014/main" id="{F4A29340-71FB-2343-5BF9-0F38C1528BAF}"/>
              </a:ext>
            </a:extLst>
          </p:cNvPr>
          <p:cNvSpPr>
            <a:spLocks noGrp="1"/>
          </p:cNvSpPr>
          <p:nvPr>
            <p:ph type="ftr" sz="quarter" idx="49"/>
          </p:nvPr>
        </p:nvSpPr>
        <p:spPr/>
        <p:txBody>
          <a:bodyPr/>
          <a:lstStyle/>
          <a:p>
            <a:endParaRPr lang="nl-NL" dirty="0"/>
          </a:p>
        </p:txBody>
      </p:sp>
      <p:sp>
        <p:nvSpPr>
          <p:cNvPr id="6" name="Tijdelijke aanduiding voor dianummer 5">
            <a:extLst>
              <a:ext uri="{FF2B5EF4-FFF2-40B4-BE49-F238E27FC236}">
                <a16:creationId xmlns:a16="http://schemas.microsoft.com/office/drawing/2014/main" id="{55E69F1F-7D22-A6CB-0CD8-D72A852747ED}"/>
              </a:ext>
            </a:extLst>
          </p:cNvPr>
          <p:cNvSpPr>
            <a:spLocks noGrp="1"/>
          </p:cNvSpPr>
          <p:nvPr>
            <p:ph type="sldNum" sz="quarter" idx="50"/>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54319814"/>
      </p:ext>
    </p:extLst>
  </p:cSld>
  <p:clrMapOvr>
    <a:masterClrMapping/>
  </p:clrMapOvr>
  <p:hf sldNum="0" hdr="0" ftr="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houd (Tekstkader en afbeelding)">
    <p:spTree>
      <p:nvGrpSpPr>
        <p:cNvPr id="1" name=""/>
        <p:cNvGrpSpPr/>
        <p:nvPr/>
      </p:nvGrpSpPr>
      <p:grpSpPr>
        <a:xfrm>
          <a:off x="0" y="0"/>
          <a:ext cx="0" cy="0"/>
          <a:chOff x="0" y="0"/>
          <a:chExt cx="0" cy="0"/>
        </a:xfrm>
      </p:grpSpPr>
      <p:sp>
        <p:nvSpPr>
          <p:cNvPr id="26" name="Text Placeholder 12">
            <a:extLst>
              <a:ext uri="{FF2B5EF4-FFF2-40B4-BE49-F238E27FC236}">
                <a16:creationId xmlns:a16="http://schemas.microsoft.com/office/drawing/2014/main" id="{7DFE680C-166B-CC39-5278-D9BEE9B3BC99}"/>
              </a:ext>
            </a:extLst>
          </p:cNvPr>
          <p:cNvSpPr>
            <a:spLocks noGrp="1"/>
          </p:cNvSpPr>
          <p:nvPr>
            <p:ph type="body" sz="quarter" idx="20" hasCustomPrompt="1"/>
          </p:nvPr>
        </p:nvSpPr>
        <p:spPr>
          <a:xfrm>
            <a:off x="8161775" y="1524000"/>
            <a:ext cx="3527425" cy="4248150"/>
          </a:xfrm>
          <a:prstGeom prst="roundRect">
            <a:avLst>
              <a:gd name="adj" fmla="val 1951"/>
            </a:avLst>
          </a:prstGeom>
          <a:solidFill>
            <a:schemeClr val="bg2"/>
          </a:solidFill>
        </p:spPr>
        <p:txBody>
          <a:bodyPr/>
          <a:lstStyle>
            <a:lvl1pPr>
              <a:defRPr/>
            </a:lvl1pPr>
          </a:lstStyle>
          <a:p>
            <a:pPr lvl="0"/>
            <a:r>
              <a:rPr lang="nl-NL"/>
              <a:t> </a:t>
            </a:r>
            <a:endParaRPr lang="nl-NL" dirty="0"/>
          </a:p>
        </p:txBody>
      </p:sp>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4000" y="453123"/>
            <a:ext cx="11185200" cy="615553"/>
          </a:xfrm>
        </p:spPr>
        <p:txBody>
          <a:bodyPr/>
          <a:lstStyle/>
          <a:p>
            <a:r>
              <a:rPr lang="nl-NL"/>
              <a:t>Hoofdstuk</a:t>
            </a:r>
            <a:endParaRPr lang="nl-NL" dirty="0"/>
          </a:p>
        </p:txBody>
      </p:sp>
      <p:sp>
        <p:nvSpPr>
          <p:cNvPr id="27" name="Text Placeholder 15">
            <a:extLst>
              <a:ext uri="{FF2B5EF4-FFF2-40B4-BE49-F238E27FC236}">
                <a16:creationId xmlns:a16="http://schemas.microsoft.com/office/drawing/2014/main" id="{B35E8ACD-A984-01EA-A59D-2E816F6AFAFF}"/>
              </a:ext>
            </a:extLst>
          </p:cNvPr>
          <p:cNvSpPr>
            <a:spLocks noGrp="1"/>
          </p:cNvSpPr>
          <p:nvPr>
            <p:ph type="body" sz="quarter" idx="21"/>
          </p:nvPr>
        </p:nvSpPr>
        <p:spPr>
          <a:xfrm>
            <a:off x="8431650" y="1760856"/>
            <a:ext cx="2989262" cy="1554162"/>
          </a:xfrm>
          <a:noFill/>
        </p:spPr>
        <p:txBody>
          <a:bodyPr/>
          <a:lstStyle>
            <a:lvl1pPr>
              <a:defRPr sz="1750"/>
            </a:lvl1pPr>
          </a:lstStyle>
          <a:p>
            <a:pPr lvl="0"/>
            <a:r>
              <a:rPr lang="nl-NL" dirty="0"/>
              <a:t>Klikken om de tekststijl van het model te bewerken</a:t>
            </a:r>
          </a:p>
        </p:txBody>
      </p:sp>
      <p:sp>
        <p:nvSpPr>
          <p:cNvPr id="30" name="Picture Placeholder 11">
            <a:extLst>
              <a:ext uri="{FF2B5EF4-FFF2-40B4-BE49-F238E27FC236}">
                <a16:creationId xmlns:a16="http://schemas.microsoft.com/office/drawing/2014/main" id="{A6985AE9-91C2-01C2-5E84-0031365B7F2D}"/>
              </a:ext>
            </a:extLst>
          </p:cNvPr>
          <p:cNvSpPr>
            <a:spLocks noGrp="1"/>
          </p:cNvSpPr>
          <p:nvPr>
            <p:ph type="pic" sz="quarter" idx="23" hasCustomPrompt="1"/>
          </p:nvPr>
        </p:nvSpPr>
        <p:spPr>
          <a:xfrm>
            <a:off x="8431650" y="3631219"/>
            <a:ext cx="2989262" cy="1942471"/>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7" name="Content Placeholder 2">
            <a:extLst>
              <a:ext uri="{FF2B5EF4-FFF2-40B4-BE49-F238E27FC236}">
                <a16:creationId xmlns:a16="http://schemas.microsoft.com/office/drawing/2014/main" id="{C66A1AA2-FD68-3156-5B0B-DAAE45495CB8}"/>
              </a:ext>
            </a:extLst>
          </p:cNvPr>
          <p:cNvSpPr>
            <a:spLocks noGrp="1"/>
          </p:cNvSpPr>
          <p:nvPr>
            <p:ph idx="1"/>
          </p:nvPr>
        </p:nvSpPr>
        <p:spPr>
          <a:xfrm>
            <a:off x="508000" y="1524000"/>
            <a:ext cx="7366000" cy="4553260"/>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3" name="Tijdelijke aanduiding voor datum 2">
            <a:extLst>
              <a:ext uri="{FF2B5EF4-FFF2-40B4-BE49-F238E27FC236}">
                <a16:creationId xmlns:a16="http://schemas.microsoft.com/office/drawing/2014/main" id="{BB86FA33-A655-34B2-DC23-B9FA8AA1DE31}"/>
              </a:ext>
            </a:extLst>
          </p:cNvPr>
          <p:cNvSpPr>
            <a:spLocks noGrp="1"/>
          </p:cNvSpPr>
          <p:nvPr>
            <p:ph type="dt" sz="half" idx="24"/>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BACE3723-C15B-4AED-2BDF-A1E109CFDCAC}"/>
              </a:ext>
            </a:extLst>
          </p:cNvPr>
          <p:cNvSpPr>
            <a:spLocks noGrp="1"/>
          </p:cNvSpPr>
          <p:nvPr>
            <p:ph type="ftr" sz="quarter" idx="25"/>
          </p:nvPr>
        </p:nvSpPr>
        <p:spPr/>
        <p:txBody>
          <a:bodyPr/>
          <a:lstStyle/>
          <a:p>
            <a:endParaRPr lang="nl-NL" dirty="0"/>
          </a:p>
        </p:txBody>
      </p:sp>
      <p:sp>
        <p:nvSpPr>
          <p:cNvPr id="5" name="Tijdelijke aanduiding voor dianummer 4">
            <a:extLst>
              <a:ext uri="{FF2B5EF4-FFF2-40B4-BE49-F238E27FC236}">
                <a16:creationId xmlns:a16="http://schemas.microsoft.com/office/drawing/2014/main" id="{56D9020D-E4A3-4646-90B8-A1B52F7AF5AD}"/>
              </a:ext>
            </a:extLst>
          </p:cNvPr>
          <p:cNvSpPr>
            <a:spLocks noGrp="1"/>
          </p:cNvSpPr>
          <p:nvPr>
            <p:ph type="sldNum" sz="quarter" idx="2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877544411"/>
      </p:ext>
    </p:extLst>
  </p:cSld>
  <p:clrMapOvr>
    <a:masterClrMapping/>
  </p:clrMapOvr>
  <p:hf sldNum="0" hdr="0" ftr="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kader (Volledig beeld)">
    <p:spTree>
      <p:nvGrpSpPr>
        <p:cNvPr id="1" name=""/>
        <p:cNvGrpSpPr/>
        <p:nvPr/>
      </p:nvGrpSpPr>
      <p:grpSpPr>
        <a:xfrm>
          <a:off x="0" y="0"/>
          <a:ext cx="0" cy="0"/>
          <a:chOff x="0" y="0"/>
          <a:chExt cx="0" cy="0"/>
        </a:xfrm>
      </p:grpSpPr>
      <p:sp>
        <p:nvSpPr>
          <p:cNvPr id="6" name="Picture Placeholder 126">
            <a:extLst>
              <a:ext uri="{FF2B5EF4-FFF2-40B4-BE49-F238E27FC236}">
                <a16:creationId xmlns:a16="http://schemas.microsoft.com/office/drawing/2014/main" id="{DC328C04-6E94-3899-283B-8287792927C1}"/>
              </a:ext>
            </a:extLst>
          </p:cNvPr>
          <p:cNvSpPr>
            <a:spLocks noGrp="1"/>
          </p:cNvSpPr>
          <p:nvPr>
            <p:ph type="pic" sz="quarter" idx="23" hasCustomPrompt="1"/>
          </p:nvPr>
        </p:nvSpPr>
        <p:spPr>
          <a:xfrm>
            <a:off x="0" y="0"/>
            <a:ext cx="12193200" cy="6354000"/>
          </a:xfrm>
          <a:solidFill>
            <a:srgbClr val="DCE1E6"/>
          </a:solidFill>
        </p:spPr>
        <p:txBody>
          <a:bodyPr lIns="4536000" tIns="504000" rIns="108000" bIns="108000"/>
          <a:lstStyle>
            <a:lvl1pPr>
              <a:defRPr sz="1500"/>
            </a:lvl1pPr>
          </a:lstStyle>
          <a:p>
            <a:r>
              <a:rPr lang="nl-NL"/>
              <a:t>Plaats hier een afbeelding, klik hiervoor op het pictogram.</a:t>
            </a:r>
            <a:endParaRPr lang="nl-NL" dirty="0"/>
          </a:p>
        </p:txBody>
      </p:sp>
      <p:sp>
        <p:nvSpPr>
          <p:cNvPr id="22" name="Text Placeholder 12">
            <a:extLst>
              <a:ext uri="{FF2B5EF4-FFF2-40B4-BE49-F238E27FC236}">
                <a16:creationId xmlns:a16="http://schemas.microsoft.com/office/drawing/2014/main" id="{F2FA3913-9B69-55D6-4BFB-160A35E7C869}"/>
              </a:ext>
            </a:extLst>
          </p:cNvPr>
          <p:cNvSpPr>
            <a:spLocks noGrp="1"/>
          </p:cNvSpPr>
          <p:nvPr>
            <p:ph type="body" sz="quarter" idx="16"/>
          </p:nvPr>
        </p:nvSpPr>
        <p:spPr>
          <a:xfrm>
            <a:off x="508000" y="504000"/>
            <a:ext cx="3560400" cy="4248150"/>
          </a:xfrm>
          <a:prstGeom prst="roundRect">
            <a:avLst>
              <a:gd name="adj" fmla="val 1951"/>
            </a:avLst>
          </a:prstGeom>
          <a:solidFill>
            <a:schemeClr val="bg2"/>
          </a:solidFill>
        </p:spPr>
        <p:txBody>
          <a:bodyPr lIns="270000" tIns="144000" rIns="270000"/>
          <a:lstStyle>
            <a:lvl1pPr>
              <a:defRPr sz="1750"/>
            </a:lvl1pPr>
          </a:lstStyle>
          <a:p>
            <a:pPr lvl="0"/>
            <a:r>
              <a:rPr lang="nl-NL" dirty="0"/>
              <a:t>Klikken om de tekststijl van het model te bewerken</a:t>
            </a:r>
          </a:p>
        </p:txBody>
      </p:sp>
      <p:sp>
        <p:nvSpPr>
          <p:cNvPr id="3" name="Tijdelijke aanduiding voor datum 2">
            <a:extLst>
              <a:ext uri="{FF2B5EF4-FFF2-40B4-BE49-F238E27FC236}">
                <a16:creationId xmlns:a16="http://schemas.microsoft.com/office/drawing/2014/main" id="{ADC56E2C-06F4-DA3D-597F-CE75607BE7F5}"/>
              </a:ext>
            </a:extLst>
          </p:cNvPr>
          <p:cNvSpPr>
            <a:spLocks noGrp="1"/>
          </p:cNvSpPr>
          <p:nvPr>
            <p:ph type="dt" sz="half" idx="24"/>
          </p:nvPr>
        </p:nvSpPr>
        <p:spPr/>
        <p:txBody>
          <a:bodyPr vert="horz" lIns="0" tIns="0" rIns="0" bIns="0" rtlCol="0" anchor="t" anchorCtr="0">
            <a:noAutofit/>
          </a:bodyPr>
          <a:lstStyle>
            <a:lvl1pPr>
              <a:defRPr lang="en-GB" smtClean="0">
                <a:solidFill>
                  <a:schemeClr val="bg1"/>
                </a:solidFill>
                <a:effectLst>
                  <a:outerShdw blurRad="38100" dist="38100" dir="2700000" algn="tl">
                    <a:srgbClr val="000000">
                      <a:alpha val="43137"/>
                    </a:srgbClr>
                  </a:outerShdw>
                </a:effectLst>
              </a:defRPr>
            </a:lvl1pPr>
          </a:lstStyle>
          <a:p>
            <a:r>
              <a:rPr lang="nl-NL" dirty="0"/>
              <a:t>Groningen, 25 september 2025</a:t>
            </a:r>
          </a:p>
        </p:txBody>
      </p:sp>
      <p:sp>
        <p:nvSpPr>
          <p:cNvPr id="4" name="Tijdelijke aanduiding voor voettekst 3">
            <a:extLst>
              <a:ext uri="{FF2B5EF4-FFF2-40B4-BE49-F238E27FC236}">
                <a16:creationId xmlns:a16="http://schemas.microsoft.com/office/drawing/2014/main" id="{EB93848F-68C5-B0F4-42F4-031A908BDDD1}"/>
              </a:ext>
            </a:extLst>
          </p:cNvPr>
          <p:cNvSpPr>
            <a:spLocks noGrp="1"/>
          </p:cNvSpPr>
          <p:nvPr>
            <p:ph type="ftr" sz="quarter" idx="25"/>
          </p:nvPr>
        </p:nvSpPr>
        <p:spPr/>
        <p:txBody>
          <a:bodyPr/>
          <a:lstStyle/>
          <a:p>
            <a:endParaRPr lang="nl-NL" dirty="0"/>
          </a:p>
        </p:txBody>
      </p:sp>
      <p:sp>
        <p:nvSpPr>
          <p:cNvPr id="5" name="Tijdelijke aanduiding voor dianummer 4">
            <a:extLst>
              <a:ext uri="{FF2B5EF4-FFF2-40B4-BE49-F238E27FC236}">
                <a16:creationId xmlns:a16="http://schemas.microsoft.com/office/drawing/2014/main" id="{4B99E72B-D4AF-8EAB-847B-5A55FF274CA4}"/>
              </a:ext>
            </a:extLst>
          </p:cNvPr>
          <p:cNvSpPr>
            <a:spLocks noGrp="1"/>
          </p:cNvSpPr>
          <p:nvPr>
            <p:ph type="sldNum" sz="quarter" idx="2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291143132"/>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Geel #1 (Beeld midden)">
    <p:spTree>
      <p:nvGrpSpPr>
        <p:cNvPr id="1" name=""/>
        <p:cNvGrpSpPr/>
        <p:nvPr/>
      </p:nvGrpSpPr>
      <p:grpSpPr>
        <a:xfrm>
          <a:off x="0" y="0"/>
          <a:ext cx="0" cy="0"/>
          <a:chOff x="0" y="0"/>
          <a:chExt cx="0" cy="0"/>
        </a:xfrm>
      </p:grpSpPr>
      <p:sp>
        <p:nvSpPr>
          <p:cNvPr id="3" name="Picture Placeholder 126">
            <a:extLst>
              <a:ext uri="{FF2B5EF4-FFF2-40B4-BE49-F238E27FC236}">
                <a16:creationId xmlns:a16="http://schemas.microsoft.com/office/drawing/2014/main" id="{2E3E1381-D128-89A5-2598-4053153835DB}"/>
              </a:ext>
            </a:extLst>
          </p:cNvPr>
          <p:cNvSpPr>
            <a:spLocks noGrp="1"/>
          </p:cNvSpPr>
          <p:nvPr>
            <p:ph type="pic" sz="quarter" idx="27" hasCustomPrompt="1"/>
          </p:nvPr>
        </p:nvSpPr>
        <p:spPr>
          <a:xfrm>
            <a:off x="0" y="1512000"/>
            <a:ext cx="12193200" cy="4842000"/>
          </a:xfrm>
          <a:solidFill>
            <a:srgbClr val="DCE1E6"/>
          </a:solidFill>
        </p:spPr>
        <p:txBody>
          <a:bodyPr lIns="108000" tIns="108000" rIns="108000" bIns="1800000" anchor="b" anchorCtr="0"/>
          <a:lstStyle>
            <a:lvl1pPr algn="ctr">
              <a:buNone/>
              <a:defRPr sz="1500"/>
            </a:lvl1pPr>
          </a:lstStyle>
          <a:p>
            <a:pPr marL="0" marR="0" lvl="0" indent="0" algn="ctr" defTabSz="3600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nl-NL"/>
              <a:t>Plaats hier een afbeelding, klik hiervoor op het pictogram.</a:t>
            </a:r>
            <a:endParaRPr lang="nl-NL" dirty="0"/>
          </a:p>
        </p:txBody>
      </p:sp>
      <p:sp>
        <p:nvSpPr>
          <p:cNvPr id="2" name="Title 1"/>
          <p:cNvSpPr>
            <a:spLocks noGrp="1"/>
          </p:cNvSpPr>
          <p:nvPr>
            <p:ph type="ctrTitle" hasCustomPrompt="1"/>
          </p:nvPr>
        </p:nvSpPr>
        <p:spPr>
          <a:xfrm>
            <a:off x="0" y="0"/>
            <a:ext cx="12193200" cy="2418469"/>
          </a:xfrm>
          <a:solidFill>
            <a:schemeClr val="bg2"/>
          </a:solidFill>
        </p:spPr>
        <p:txBody>
          <a:bodyPr lIns="864000" tIns="360000" rIns="864000" bIns="252000" anchor="t" anchorCtr="0">
            <a:noAutofit/>
          </a:bodyPr>
          <a:lstStyle>
            <a:lvl1pPr algn="ctr">
              <a:lnSpc>
                <a:spcPct val="90000"/>
              </a:lnSpc>
              <a:defRPr sz="6500">
                <a:solidFill>
                  <a:schemeClr val="tx2"/>
                </a:solidFill>
              </a:defRPr>
            </a:lvl1pPr>
          </a:lstStyle>
          <a:p>
            <a:r>
              <a:rPr lang="nl-NL"/>
              <a:t>Titel</a:t>
            </a:r>
            <a:br>
              <a:rPr lang="nl-NL"/>
            </a:br>
            <a:r>
              <a:rPr lang="nl-NL"/>
              <a:t>over 2 regels</a:t>
            </a:r>
            <a:endParaRPr lang="nl-NL" dirty="0"/>
          </a:p>
        </p:txBody>
      </p:sp>
      <p:sp>
        <p:nvSpPr>
          <p:cNvPr id="4" name="Tijdelijke aanduiding voor datum 3">
            <a:extLst>
              <a:ext uri="{FF2B5EF4-FFF2-40B4-BE49-F238E27FC236}">
                <a16:creationId xmlns:a16="http://schemas.microsoft.com/office/drawing/2014/main" id="{C547CB66-D17B-864A-A7FE-B26C1655DFCA}"/>
              </a:ext>
            </a:extLst>
          </p:cNvPr>
          <p:cNvSpPr>
            <a:spLocks noGrp="1"/>
          </p:cNvSpPr>
          <p:nvPr>
            <p:ph type="dt" sz="half" idx="28"/>
          </p:nvPr>
        </p:nvSpPr>
        <p:spPr/>
        <p:txBody>
          <a:bodyPr/>
          <a:lstStyle/>
          <a:p>
            <a:r>
              <a:rPr lang="nl-NL"/>
              <a:t>Groningen, 25 september 2025</a:t>
            </a:r>
            <a:endParaRPr lang="nl-NL" dirty="0"/>
          </a:p>
        </p:txBody>
      </p:sp>
      <p:sp>
        <p:nvSpPr>
          <p:cNvPr id="5" name="Tijdelijke aanduiding voor voettekst 4">
            <a:extLst>
              <a:ext uri="{FF2B5EF4-FFF2-40B4-BE49-F238E27FC236}">
                <a16:creationId xmlns:a16="http://schemas.microsoft.com/office/drawing/2014/main" id="{2F2FCEDC-1933-9459-7846-949E6E88B3A8}"/>
              </a:ext>
            </a:extLst>
          </p:cNvPr>
          <p:cNvSpPr>
            <a:spLocks noGrp="1"/>
          </p:cNvSpPr>
          <p:nvPr>
            <p:ph type="ftr" sz="quarter" idx="29"/>
          </p:nvPr>
        </p:nvSpPr>
        <p:spPr/>
        <p:txBody>
          <a:bodyPr/>
          <a:lstStyle/>
          <a:p>
            <a:endParaRPr lang="nl-NL" dirty="0"/>
          </a:p>
        </p:txBody>
      </p:sp>
      <p:sp>
        <p:nvSpPr>
          <p:cNvPr id="6" name="Tijdelijke aanduiding voor dianummer 5">
            <a:extLst>
              <a:ext uri="{FF2B5EF4-FFF2-40B4-BE49-F238E27FC236}">
                <a16:creationId xmlns:a16="http://schemas.microsoft.com/office/drawing/2014/main" id="{B158FCC6-8F5B-8353-3333-0BFF58C275B3}"/>
              </a:ext>
            </a:extLst>
          </p:cNvPr>
          <p:cNvSpPr>
            <a:spLocks noGrp="1"/>
          </p:cNvSpPr>
          <p:nvPr>
            <p:ph type="sldNum" sz="quarter" idx="30"/>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317717183"/>
      </p:ext>
    </p:extLst>
  </p:cSld>
  <p:clrMapOvr>
    <a:masterClrMapping/>
  </p:clrMapOvr>
  <p:hf sldNum="0" hdr="0" ftr="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Volledig beeld)">
    <p:spTree>
      <p:nvGrpSpPr>
        <p:cNvPr id="1" name=""/>
        <p:cNvGrpSpPr/>
        <p:nvPr/>
      </p:nvGrpSpPr>
      <p:grpSpPr>
        <a:xfrm>
          <a:off x="0" y="0"/>
          <a:ext cx="0" cy="0"/>
          <a:chOff x="0" y="0"/>
          <a:chExt cx="0" cy="0"/>
        </a:xfrm>
      </p:grpSpPr>
      <p:sp>
        <p:nvSpPr>
          <p:cNvPr id="6" name="Picture Placeholder 126">
            <a:extLst>
              <a:ext uri="{FF2B5EF4-FFF2-40B4-BE49-F238E27FC236}">
                <a16:creationId xmlns:a16="http://schemas.microsoft.com/office/drawing/2014/main" id="{9E5206F5-C68C-49E4-39E7-63F37B85C75F}"/>
              </a:ext>
            </a:extLst>
          </p:cNvPr>
          <p:cNvSpPr>
            <a:spLocks noGrp="1"/>
          </p:cNvSpPr>
          <p:nvPr>
            <p:ph type="pic" sz="quarter" idx="23" hasCustomPrompt="1"/>
          </p:nvPr>
        </p:nvSpPr>
        <p:spPr>
          <a:xfrm>
            <a:off x="0" y="0"/>
            <a:ext cx="12193200" cy="6354000"/>
          </a:xfrm>
          <a:solidFill>
            <a:srgbClr val="DCE1E6"/>
          </a:solidFill>
        </p:spPr>
        <p:txBody>
          <a:bodyPr lIns="6444000" tIns="504000" rIns="108000" bIns="108000"/>
          <a:lstStyle>
            <a:lvl1pPr>
              <a:defRPr sz="1500"/>
            </a:lvl1pPr>
          </a:lstStyle>
          <a:p>
            <a:r>
              <a:rPr lang="nl-NL"/>
              <a:t>Plaats hier een afbeelding, klik hiervoor op het pictogram.</a:t>
            </a:r>
            <a:endParaRPr lang="nl-NL" dirty="0"/>
          </a:p>
        </p:txBody>
      </p:sp>
      <p:sp>
        <p:nvSpPr>
          <p:cNvPr id="22" name="Text Placeholder 12">
            <a:extLst>
              <a:ext uri="{FF2B5EF4-FFF2-40B4-BE49-F238E27FC236}">
                <a16:creationId xmlns:a16="http://schemas.microsoft.com/office/drawing/2014/main" id="{F2FA3913-9B69-55D6-4BFB-160A35E7C869}"/>
              </a:ext>
            </a:extLst>
          </p:cNvPr>
          <p:cNvSpPr>
            <a:spLocks noGrp="1"/>
          </p:cNvSpPr>
          <p:nvPr>
            <p:ph type="body" sz="quarter" idx="16" hasCustomPrompt="1"/>
          </p:nvPr>
        </p:nvSpPr>
        <p:spPr>
          <a:xfrm>
            <a:off x="511400" y="504000"/>
            <a:ext cx="5457600" cy="5328000"/>
          </a:xfrm>
          <a:prstGeom prst="roundRect">
            <a:avLst>
              <a:gd name="adj" fmla="val 1415"/>
            </a:avLst>
          </a:prstGeom>
          <a:solidFill>
            <a:schemeClr val="bg2"/>
          </a:solidFill>
        </p:spPr>
        <p:txBody>
          <a:bodyPr lIns="270000" tIns="144000" rIns="270000" anchor="ctr" anchorCtr="0"/>
          <a:lstStyle>
            <a:lvl1pPr algn="ctr">
              <a:lnSpc>
                <a:spcPct val="90000"/>
              </a:lnSpc>
              <a:defRPr sz="3000" b="1"/>
            </a:lvl1pPr>
          </a:lstStyle>
          <a:p>
            <a:pPr lvl="0"/>
            <a:r>
              <a:rPr lang="nl-NL"/>
              <a:t>‘Quote’</a:t>
            </a:r>
            <a:endParaRPr lang="nl-NL" dirty="0"/>
          </a:p>
        </p:txBody>
      </p:sp>
      <p:sp>
        <p:nvSpPr>
          <p:cNvPr id="3" name="Tijdelijke aanduiding voor datum 2">
            <a:extLst>
              <a:ext uri="{FF2B5EF4-FFF2-40B4-BE49-F238E27FC236}">
                <a16:creationId xmlns:a16="http://schemas.microsoft.com/office/drawing/2014/main" id="{9B54F33B-9CD1-86D4-98F6-F80E2528569B}"/>
              </a:ext>
            </a:extLst>
          </p:cNvPr>
          <p:cNvSpPr>
            <a:spLocks noGrp="1"/>
          </p:cNvSpPr>
          <p:nvPr>
            <p:ph type="dt" sz="half" idx="24"/>
          </p:nvPr>
        </p:nvSpPr>
        <p:spPr/>
        <p:txBody>
          <a:bodyPr vert="horz" lIns="0" tIns="0" rIns="0" bIns="0" rtlCol="0" anchor="t" anchorCtr="0">
            <a:noAutofit/>
          </a:bodyPr>
          <a:lstStyle>
            <a:lvl1pPr>
              <a:defRPr lang="en-GB" smtClean="0">
                <a:solidFill>
                  <a:schemeClr val="bg1"/>
                </a:solidFill>
                <a:effectLst>
                  <a:outerShdw blurRad="38100" dist="38100" dir="2700000" algn="tl">
                    <a:srgbClr val="000000">
                      <a:alpha val="43137"/>
                    </a:srgbClr>
                  </a:outerShdw>
                </a:effectLst>
              </a:defRPr>
            </a:lvl1pPr>
          </a:lstStyle>
          <a:p>
            <a:r>
              <a:rPr lang="nl-NL" dirty="0"/>
              <a:t>Groningen, 25 september 2025</a:t>
            </a:r>
          </a:p>
        </p:txBody>
      </p:sp>
      <p:sp>
        <p:nvSpPr>
          <p:cNvPr id="4" name="Tijdelijke aanduiding voor voettekst 3">
            <a:extLst>
              <a:ext uri="{FF2B5EF4-FFF2-40B4-BE49-F238E27FC236}">
                <a16:creationId xmlns:a16="http://schemas.microsoft.com/office/drawing/2014/main" id="{01B8FC72-2CFA-5B17-3FB3-3BE42681FEC1}"/>
              </a:ext>
            </a:extLst>
          </p:cNvPr>
          <p:cNvSpPr>
            <a:spLocks noGrp="1"/>
          </p:cNvSpPr>
          <p:nvPr>
            <p:ph type="ftr" sz="quarter" idx="25"/>
          </p:nvPr>
        </p:nvSpPr>
        <p:spPr/>
        <p:txBody>
          <a:bodyPr/>
          <a:lstStyle/>
          <a:p>
            <a:endParaRPr lang="nl-NL" dirty="0"/>
          </a:p>
        </p:txBody>
      </p:sp>
      <p:sp>
        <p:nvSpPr>
          <p:cNvPr id="5" name="Tijdelijke aanduiding voor dianummer 4">
            <a:extLst>
              <a:ext uri="{FF2B5EF4-FFF2-40B4-BE49-F238E27FC236}">
                <a16:creationId xmlns:a16="http://schemas.microsoft.com/office/drawing/2014/main" id="{6DAC21E8-8C28-3596-1F52-169C3AE98336}"/>
              </a:ext>
            </a:extLst>
          </p:cNvPr>
          <p:cNvSpPr>
            <a:spLocks noGrp="1"/>
          </p:cNvSpPr>
          <p:nvPr>
            <p:ph type="sldNum" sz="quarter" idx="2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311404796"/>
      </p:ext>
    </p:extLst>
  </p:cSld>
  <p:clrMapOvr>
    <a:masterClrMapping/>
  </p:clrMapOvr>
  <p:hf sldNum="0" hdr="0" ftr="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co">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5063A76B-5E7A-8FA7-1F93-98CA3473C13E}"/>
              </a:ext>
            </a:extLst>
          </p:cNvPr>
          <p:cNvSpPr>
            <a:spLocks noGrp="1"/>
          </p:cNvSpPr>
          <p:nvPr>
            <p:ph type="dt" sz="half" idx="10"/>
          </p:nvPr>
        </p:nvSpPr>
        <p:spPr/>
        <p:txBody>
          <a:bodyPr/>
          <a:lstStyle/>
          <a:p>
            <a:r>
              <a:rPr lang="nl-NL"/>
              <a:t>Groningen, 25 september 2025</a:t>
            </a:r>
            <a:endParaRPr lang="nl-NL" dirty="0"/>
          </a:p>
        </p:txBody>
      </p:sp>
      <p:sp>
        <p:nvSpPr>
          <p:cNvPr id="6" name="Tijdelijke aanduiding voor voettekst 5">
            <a:extLst>
              <a:ext uri="{FF2B5EF4-FFF2-40B4-BE49-F238E27FC236}">
                <a16:creationId xmlns:a16="http://schemas.microsoft.com/office/drawing/2014/main" id="{3E2CACCA-F1E1-3687-73BD-D58FCBE9DCFA}"/>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0FF901FD-9AB3-0873-B1A5-4D061953419D}"/>
              </a:ext>
            </a:extLst>
          </p:cNvPr>
          <p:cNvSpPr>
            <a:spLocks noGrp="1"/>
          </p:cNvSpPr>
          <p:nvPr>
            <p:ph type="sldNum" sz="quarter" idx="12"/>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656333977"/>
      </p:ext>
    </p:extLst>
  </p:cSld>
  <p:clrMapOvr>
    <a:masterClrMapping/>
  </p:clrMapOvr>
  <p:hf sldNum="0" hdr="0" ftr="0"/>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Vrage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03D7844-D53C-0260-9DA1-235FD1F5649C}"/>
              </a:ext>
            </a:extLst>
          </p:cNvPr>
          <p:cNvSpPr txBox="1"/>
          <p:nvPr userDrawn="1"/>
        </p:nvSpPr>
        <p:spPr>
          <a:xfrm>
            <a:off x="504000" y="319596"/>
            <a:ext cx="3897297" cy="1000274"/>
          </a:xfrm>
          <a:prstGeom prst="rect">
            <a:avLst/>
          </a:prstGeom>
          <a:noFill/>
        </p:spPr>
        <p:txBody>
          <a:bodyPr wrap="square" lIns="0" tIns="0" rIns="0" bIns="0" rtlCol="0">
            <a:spAutoFit/>
          </a:bodyPr>
          <a:lstStyle/>
          <a:p>
            <a:r>
              <a:rPr lang="nl-NL" sz="6500" b="1" spc="-90" baseline="0">
                <a:solidFill>
                  <a:schemeClr val="tx2"/>
                </a:solidFill>
              </a:rPr>
              <a:t>Vragen?</a:t>
            </a:r>
            <a:endParaRPr lang="nl-NL" sz="6500" b="1" spc="-90" baseline="0" dirty="0">
              <a:solidFill>
                <a:schemeClr val="tx2"/>
              </a:solidFill>
            </a:endParaRPr>
          </a:p>
        </p:txBody>
      </p:sp>
      <p:sp>
        <p:nvSpPr>
          <p:cNvPr id="9" name="TextBox 8">
            <a:extLst>
              <a:ext uri="{FF2B5EF4-FFF2-40B4-BE49-F238E27FC236}">
                <a16:creationId xmlns:a16="http://schemas.microsoft.com/office/drawing/2014/main" id="{D29CB674-02B9-DD50-78D4-B9258FF002FA}"/>
              </a:ext>
            </a:extLst>
          </p:cNvPr>
          <p:cNvSpPr txBox="1"/>
          <p:nvPr userDrawn="1"/>
        </p:nvSpPr>
        <p:spPr>
          <a:xfrm>
            <a:off x="510319" y="4297154"/>
            <a:ext cx="1523999" cy="1538883"/>
          </a:xfrm>
          <a:prstGeom prst="rect">
            <a:avLst/>
          </a:prstGeom>
          <a:noFill/>
        </p:spPr>
        <p:txBody>
          <a:bodyPr wrap="square" lIns="0" tIns="0" rIns="0" bIns="0" rtlCol="0">
            <a:spAutoFit/>
          </a:bodyPr>
          <a:lstStyle/>
          <a:p>
            <a:r>
              <a:rPr lang="nl-NL" sz="2000" b="1" spc="-90" baseline="0">
                <a:solidFill>
                  <a:schemeClr val="tx2"/>
                </a:solidFill>
              </a:rPr>
              <a:t>Blijf op</a:t>
            </a:r>
            <a:br>
              <a:rPr lang="nl-NL" sz="2000" b="1" spc="-90" baseline="0">
                <a:solidFill>
                  <a:schemeClr val="tx2"/>
                </a:solidFill>
              </a:rPr>
            </a:br>
            <a:r>
              <a:rPr lang="nl-NL" sz="2000" b="1" spc="-90" baseline="0">
                <a:solidFill>
                  <a:schemeClr val="tx2"/>
                </a:solidFill>
              </a:rPr>
              <a:t>de hoogte.</a:t>
            </a:r>
          </a:p>
          <a:p>
            <a:r>
              <a:rPr lang="nl-NL" sz="2000" spc="-90" baseline="0">
                <a:solidFill>
                  <a:schemeClr val="tx2"/>
                </a:solidFill>
              </a:rPr>
              <a:t>Meld je aan</a:t>
            </a:r>
            <a:br>
              <a:rPr lang="nl-NL" sz="2000" spc="-90" baseline="0">
                <a:solidFill>
                  <a:schemeClr val="tx2"/>
                </a:solidFill>
              </a:rPr>
            </a:br>
            <a:r>
              <a:rPr lang="nl-NL" sz="2000" spc="-90" baseline="0">
                <a:solidFill>
                  <a:schemeClr val="tx2"/>
                </a:solidFill>
              </a:rPr>
              <a:t>voor de</a:t>
            </a:r>
            <a:br>
              <a:rPr lang="nl-NL" sz="2000" spc="-90" baseline="0">
                <a:solidFill>
                  <a:schemeClr val="tx2"/>
                </a:solidFill>
              </a:rPr>
            </a:br>
            <a:r>
              <a:rPr lang="nl-NL" sz="2000" spc="-90" baseline="0">
                <a:solidFill>
                  <a:schemeClr val="tx2"/>
                </a:solidFill>
              </a:rPr>
              <a:t>nieuwsbrief.</a:t>
            </a:r>
            <a:endParaRPr lang="nl-NL" sz="2000" spc="-90" baseline="0" dirty="0">
              <a:solidFill>
                <a:schemeClr val="tx2"/>
              </a:solidFill>
            </a:endParaRPr>
          </a:p>
        </p:txBody>
      </p:sp>
      <p:pic>
        <p:nvPicPr>
          <p:cNvPr id="11" name="Picture 10">
            <a:extLst>
              <a:ext uri="{FF2B5EF4-FFF2-40B4-BE49-F238E27FC236}">
                <a16:creationId xmlns:a16="http://schemas.microsoft.com/office/drawing/2014/main" id="{56CE30EA-A3ED-48CF-04D7-00FCCA791914}"/>
              </a:ext>
            </a:extLst>
          </p:cNvPr>
          <p:cNvPicPr>
            <a:picLocks noChangeAspect="1"/>
          </p:cNvPicPr>
          <p:nvPr userDrawn="1"/>
        </p:nvPicPr>
        <p:blipFill>
          <a:blip r:embed="rId2"/>
          <a:srcRect/>
          <a:stretch/>
        </p:blipFill>
        <p:spPr>
          <a:xfrm>
            <a:off x="2412000" y="4356000"/>
            <a:ext cx="1486800" cy="1486800"/>
          </a:xfrm>
          <a:prstGeom prst="rect">
            <a:avLst/>
          </a:prstGeom>
        </p:spPr>
      </p:pic>
      <p:sp>
        <p:nvSpPr>
          <p:cNvPr id="5" name="Tijdelijke aanduiding voor datum 4">
            <a:extLst>
              <a:ext uri="{FF2B5EF4-FFF2-40B4-BE49-F238E27FC236}">
                <a16:creationId xmlns:a16="http://schemas.microsoft.com/office/drawing/2014/main" id="{8332D09F-F781-E6DC-F8D1-7A998370DF31}"/>
              </a:ext>
            </a:extLst>
          </p:cNvPr>
          <p:cNvSpPr>
            <a:spLocks noGrp="1"/>
          </p:cNvSpPr>
          <p:nvPr>
            <p:ph type="dt" sz="half" idx="10"/>
          </p:nvPr>
        </p:nvSpPr>
        <p:spPr/>
        <p:txBody>
          <a:bodyPr/>
          <a:lstStyle/>
          <a:p>
            <a:r>
              <a:rPr lang="nl-NL"/>
              <a:t>Groningen, 25 september 2025</a:t>
            </a:r>
            <a:endParaRPr lang="nl-NL" dirty="0"/>
          </a:p>
        </p:txBody>
      </p:sp>
      <p:sp>
        <p:nvSpPr>
          <p:cNvPr id="6" name="Tijdelijke aanduiding voor voettekst 5">
            <a:extLst>
              <a:ext uri="{FF2B5EF4-FFF2-40B4-BE49-F238E27FC236}">
                <a16:creationId xmlns:a16="http://schemas.microsoft.com/office/drawing/2014/main" id="{2DC83954-D9F3-E882-DB62-B0D3813177A7}"/>
              </a:ext>
            </a:extLst>
          </p:cNvPr>
          <p:cNvSpPr>
            <a:spLocks noGrp="1"/>
          </p:cNvSpPr>
          <p:nvPr>
            <p:ph type="ftr" sz="quarter" idx="11"/>
          </p:nvPr>
        </p:nvSpPr>
        <p:spPr/>
        <p:txBody>
          <a:bodyPr/>
          <a:lstStyle/>
          <a:p>
            <a:endParaRPr lang="nl-NL" dirty="0"/>
          </a:p>
        </p:txBody>
      </p:sp>
      <p:sp>
        <p:nvSpPr>
          <p:cNvPr id="8" name="Tijdelijke aanduiding voor dianummer 7">
            <a:extLst>
              <a:ext uri="{FF2B5EF4-FFF2-40B4-BE49-F238E27FC236}">
                <a16:creationId xmlns:a16="http://schemas.microsoft.com/office/drawing/2014/main" id="{D3F0F382-645F-3B02-BAA7-F04DDFE0DCC2}"/>
              </a:ext>
            </a:extLst>
          </p:cNvPr>
          <p:cNvSpPr>
            <a:spLocks noGrp="1"/>
          </p:cNvSpPr>
          <p:nvPr>
            <p:ph type="sldNum" sz="quarter" idx="12"/>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89040610"/>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Geel #2 (Beeld midden)">
    <p:spTree>
      <p:nvGrpSpPr>
        <p:cNvPr id="1" name=""/>
        <p:cNvGrpSpPr/>
        <p:nvPr/>
      </p:nvGrpSpPr>
      <p:grpSpPr>
        <a:xfrm>
          <a:off x="0" y="0"/>
          <a:ext cx="0" cy="0"/>
          <a:chOff x="0" y="0"/>
          <a:chExt cx="0" cy="0"/>
        </a:xfrm>
      </p:grpSpPr>
      <p:sp>
        <p:nvSpPr>
          <p:cNvPr id="10" name="Picture Placeholder 126">
            <a:extLst>
              <a:ext uri="{FF2B5EF4-FFF2-40B4-BE49-F238E27FC236}">
                <a16:creationId xmlns:a16="http://schemas.microsoft.com/office/drawing/2014/main" id="{DFCE454C-67CE-1C8F-7891-CF2476A4F1E9}"/>
              </a:ext>
            </a:extLst>
          </p:cNvPr>
          <p:cNvSpPr>
            <a:spLocks noGrp="1"/>
          </p:cNvSpPr>
          <p:nvPr>
            <p:ph type="pic" sz="quarter" idx="23" hasCustomPrompt="1"/>
          </p:nvPr>
        </p:nvSpPr>
        <p:spPr>
          <a:xfrm>
            <a:off x="0" y="1518222"/>
            <a:ext cx="12193200" cy="4064151"/>
          </a:xfrm>
          <a:solidFill>
            <a:srgbClr val="DCE1E6"/>
          </a:solidFill>
        </p:spPr>
        <p:txBody>
          <a:bodyPr lIns="108000" tIns="108000" rIns="108000" bIns="1026000" anchor="b" anchorCtr="0"/>
          <a:lstStyle>
            <a:lvl1pPr algn="ctr">
              <a:buNone/>
              <a:defRPr sz="1500"/>
            </a:lvl1pPr>
          </a:lstStyle>
          <a:p>
            <a:pPr marL="0" marR="0" lvl="0" indent="0" algn="ctr" defTabSz="3600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nl-NL"/>
              <a:t>Plaats hier een afbeelding, klik hiervoor op het pictogram.</a:t>
            </a:r>
            <a:endParaRPr lang="nl-NL" dirty="0"/>
          </a:p>
        </p:txBody>
      </p:sp>
      <p:sp>
        <p:nvSpPr>
          <p:cNvPr id="2" name="Title 1"/>
          <p:cNvSpPr>
            <a:spLocks noGrp="1"/>
          </p:cNvSpPr>
          <p:nvPr>
            <p:ph type="ctrTitle" hasCustomPrompt="1"/>
          </p:nvPr>
        </p:nvSpPr>
        <p:spPr>
          <a:xfrm>
            <a:off x="0" y="0"/>
            <a:ext cx="12193200" cy="2418469"/>
          </a:xfrm>
          <a:solidFill>
            <a:schemeClr val="bg2"/>
          </a:solidFill>
        </p:spPr>
        <p:txBody>
          <a:bodyPr lIns="864000" tIns="360000" rIns="864000" bIns="252000" anchor="t" anchorCtr="0">
            <a:spAutoFit/>
          </a:bodyPr>
          <a:lstStyle>
            <a:lvl1pPr algn="ctr">
              <a:lnSpc>
                <a:spcPct val="90000"/>
              </a:lnSpc>
              <a:defRPr sz="6500">
                <a:solidFill>
                  <a:schemeClr val="tx2"/>
                </a:solidFill>
              </a:defRPr>
            </a:lvl1pPr>
          </a:lstStyle>
          <a:p>
            <a:r>
              <a:rPr lang="nl-NL"/>
              <a:t>Titel</a:t>
            </a:r>
            <a:br>
              <a:rPr lang="nl-NL"/>
            </a:br>
            <a:r>
              <a:rPr lang="nl-NL"/>
              <a:t>over 2 regels</a:t>
            </a:r>
            <a:endParaRPr lang="nl-NL" dirty="0"/>
          </a:p>
        </p:txBody>
      </p:sp>
      <p:sp>
        <p:nvSpPr>
          <p:cNvPr id="11" name="Text Placeholder 10">
            <a:extLst>
              <a:ext uri="{FF2B5EF4-FFF2-40B4-BE49-F238E27FC236}">
                <a16:creationId xmlns:a16="http://schemas.microsoft.com/office/drawing/2014/main" id="{5422963B-2297-4278-1C81-CA72AFB2B317}"/>
              </a:ext>
            </a:extLst>
          </p:cNvPr>
          <p:cNvSpPr>
            <a:spLocks noGrp="1"/>
          </p:cNvSpPr>
          <p:nvPr>
            <p:ph type="body" sz="quarter" idx="25" hasCustomPrompt="1"/>
          </p:nvPr>
        </p:nvSpPr>
        <p:spPr>
          <a:xfrm>
            <a:off x="504000" y="5827687"/>
            <a:ext cx="11178000" cy="276999"/>
          </a:xfrm>
        </p:spPr>
        <p:txBody>
          <a:bodyPr>
            <a:noAutofit/>
          </a:bodyPr>
          <a:lstStyle>
            <a:lvl1pPr>
              <a:lnSpc>
                <a:spcPct val="90000"/>
              </a:lnSpc>
              <a:defRPr/>
            </a:lvl1pPr>
          </a:lstStyle>
          <a:p>
            <a:pPr lvl="0"/>
            <a:r>
              <a:rPr lang="nl-NL"/>
              <a:t>Naam Achternaam</a:t>
            </a:r>
            <a:endParaRPr lang="nl-NL" dirty="0"/>
          </a:p>
        </p:txBody>
      </p:sp>
      <p:sp>
        <p:nvSpPr>
          <p:cNvPr id="6" name="Tijdelijke aanduiding voor datum 5">
            <a:extLst>
              <a:ext uri="{FF2B5EF4-FFF2-40B4-BE49-F238E27FC236}">
                <a16:creationId xmlns:a16="http://schemas.microsoft.com/office/drawing/2014/main" id="{AF149602-51B4-5823-7469-A799DCC4C965}"/>
              </a:ext>
            </a:extLst>
          </p:cNvPr>
          <p:cNvSpPr>
            <a:spLocks noGrp="1"/>
          </p:cNvSpPr>
          <p:nvPr>
            <p:ph type="dt" sz="half" idx="26"/>
          </p:nvPr>
        </p:nvSpPr>
        <p:spPr/>
        <p:txBody>
          <a:bodyPr/>
          <a:lstStyle/>
          <a:p>
            <a:r>
              <a:rPr lang="nl-NL"/>
              <a:t>Groningen, 25 september 2025</a:t>
            </a:r>
            <a:endParaRPr lang="nl-NL" dirty="0"/>
          </a:p>
        </p:txBody>
      </p:sp>
      <p:sp>
        <p:nvSpPr>
          <p:cNvPr id="7" name="Tijdelijke aanduiding voor voettekst 6">
            <a:extLst>
              <a:ext uri="{FF2B5EF4-FFF2-40B4-BE49-F238E27FC236}">
                <a16:creationId xmlns:a16="http://schemas.microsoft.com/office/drawing/2014/main" id="{AAB70A82-DE95-6248-5A53-E07219E0F8D6}"/>
              </a:ext>
            </a:extLst>
          </p:cNvPr>
          <p:cNvSpPr>
            <a:spLocks noGrp="1"/>
          </p:cNvSpPr>
          <p:nvPr>
            <p:ph type="ftr" sz="quarter" idx="27"/>
          </p:nvPr>
        </p:nvSpPr>
        <p:spPr/>
        <p:txBody>
          <a:bodyPr/>
          <a:lstStyle/>
          <a:p>
            <a:endParaRPr lang="nl-NL" dirty="0"/>
          </a:p>
        </p:txBody>
      </p:sp>
      <p:sp>
        <p:nvSpPr>
          <p:cNvPr id="8" name="Tijdelijke aanduiding voor dianummer 7">
            <a:extLst>
              <a:ext uri="{FF2B5EF4-FFF2-40B4-BE49-F238E27FC236}">
                <a16:creationId xmlns:a16="http://schemas.microsoft.com/office/drawing/2014/main" id="{0AF63122-BD0D-16C2-E021-1ECD89E2BDA1}"/>
              </a:ext>
            </a:extLst>
          </p:cNvPr>
          <p:cNvSpPr>
            <a:spLocks noGrp="1"/>
          </p:cNvSpPr>
          <p:nvPr>
            <p:ph type="sldNum" sz="quarter" idx="28"/>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650254538"/>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dewerker met foto (1x)">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A9AA8AC-F024-97F1-C2A9-22B055C99707}"/>
              </a:ext>
            </a:extLst>
          </p:cNvPr>
          <p:cNvSpPr>
            <a:spLocks noGrp="1"/>
          </p:cNvSpPr>
          <p:nvPr>
            <p:ph type="title" hasCustomPrompt="1"/>
          </p:nvPr>
        </p:nvSpPr>
        <p:spPr>
          <a:xfrm>
            <a:off x="6254750" y="423557"/>
            <a:ext cx="5434450" cy="886397"/>
          </a:xfrm>
        </p:spPr>
        <p:txBody>
          <a:bodyPr wrap="square">
            <a:noAutofit/>
          </a:bodyPr>
          <a:lstStyle>
            <a:lvl1pPr>
              <a:defRPr sz="3200"/>
            </a:lvl1pPr>
          </a:lstStyle>
          <a:p>
            <a:r>
              <a:rPr lang="nl-NL"/>
              <a:t>Naam</a:t>
            </a:r>
            <a:br>
              <a:rPr lang="nl-NL"/>
            </a:br>
            <a:r>
              <a:rPr lang="nl-NL"/>
              <a:t>Achternaam</a:t>
            </a:r>
            <a:endParaRPr lang="nl-NL" dirty="0"/>
          </a:p>
        </p:txBody>
      </p:sp>
      <p:sp>
        <p:nvSpPr>
          <p:cNvPr id="12" name="Text Placeholder 11">
            <a:extLst>
              <a:ext uri="{FF2B5EF4-FFF2-40B4-BE49-F238E27FC236}">
                <a16:creationId xmlns:a16="http://schemas.microsoft.com/office/drawing/2014/main" id="{18263E62-A0FA-3CCA-6943-1FC324972F80}"/>
              </a:ext>
            </a:extLst>
          </p:cNvPr>
          <p:cNvSpPr>
            <a:spLocks noGrp="1"/>
          </p:cNvSpPr>
          <p:nvPr>
            <p:ph type="body" sz="quarter" idx="13" hasCustomPrompt="1"/>
          </p:nvPr>
        </p:nvSpPr>
        <p:spPr>
          <a:xfrm>
            <a:off x="6254750" y="1539074"/>
            <a:ext cx="5434013" cy="556819"/>
          </a:xfrm>
        </p:spPr>
        <p:txBody>
          <a:bodyPr wrap="square">
            <a:noAutofit/>
          </a:bodyPr>
          <a:lstStyle>
            <a:lvl1pPr>
              <a:defRPr/>
            </a:lvl1pPr>
          </a:lstStyle>
          <a:p>
            <a:pPr lvl="0"/>
            <a:r>
              <a:rPr lang="nl-NL"/>
              <a:t>Functie</a:t>
            </a:r>
            <a:br>
              <a:rPr lang="nl-NL"/>
            </a:br>
            <a:r>
              <a:rPr lang="nl-NL"/>
              <a:t>Bedrijf</a:t>
            </a:r>
            <a:endParaRPr lang="nl-NL" dirty="0"/>
          </a:p>
        </p:txBody>
      </p:sp>
      <p:sp>
        <p:nvSpPr>
          <p:cNvPr id="14" name="Picture Placeholder 13">
            <a:extLst>
              <a:ext uri="{FF2B5EF4-FFF2-40B4-BE49-F238E27FC236}">
                <a16:creationId xmlns:a16="http://schemas.microsoft.com/office/drawing/2014/main" id="{D6BD9817-FA7B-7006-A958-D07E0001BE2C}"/>
              </a:ext>
            </a:extLst>
          </p:cNvPr>
          <p:cNvSpPr>
            <a:spLocks noGrp="1"/>
          </p:cNvSpPr>
          <p:nvPr>
            <p:ph type="pic" sz="quarter" idx="14" hasCustomPrompt="1"/>
          </p:nvPr>
        </p:nvSpPr>
        <p:spPr>
          <a:xfrm>
            <a:off x="512878" y="423557"/>
            <a:ext cx="5456122" cy="5408444"/>
          </a:xfrm>
          <a:prstGeom prst="roundRect">
            <a:avLst>
              <a:gd name="adj" fmla="val 138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5" name="Tijdelijke aanduiding voor datum 4">
            <a:extLst>
              <a:ext uri="{FF2B5EF4-FFF2-40B4-BE49-F238E27FC236}">
                <a16:creationId xmlns:a16="http://schemas.microsoft.com/office/drawing/2014/main" id="{72DF0937-28DF-C130-5950-59D4BEF38E45}"/>
              </a:ext>
            </a:extLst>
          </p:cNvPr>
          <p:cNvSpPr>
            <a:spLocks noGrp="1"/>
          </p:cNvSpPr>
          <p:nvPr>
            <p:ph type="dt" sz="half" idx="15"/>
          </p:nvPr>
        </p:nvSpPr>
        <p:spPr/>
        <p:txBody>
          <a:bodyPr/>
          <a:lstStyle/>
          <a:p>
            <a:r>
              <a:rPr lang="nl-NL"/>
              <a:t>Groningen, 25 september 2025</a:t>
            </a:r>
            <a:endParaRPr lang="nl-NL" dirty="0"/>
          </a:p>
        </p:txBody>
      </p:sp>
      <p:sp>
        <p:nvSpPr>
          <p:cNvPr id="6" name="Tijdelijke aanduiding voor voettekst 5">
            <a:extLst>
              <a:ext uri="{FF2B5EF4-FFF2-40B4-BE49-F238E27FC236}">
                <a16:creationId xmlns:a16="http://schemas.microsoft.com/office/drawing/2014/main" id="{08177175-43D8-304A-5433-9EB7378488EE}"/>
              </a:ext>
            </a:extLst>
          </p:cNvPr>
          <p:cNvSpPr>
            <a:spLocks noGrp="1"/>
          </p:cNvSpPr>
          <p:nvPr>
            <p:ph type="ftr" sz="quarter" idx="16"/>
          </p:nvPr>
        </p:nvSpPr>
        <p:spPr/>
        <p:txBody>
          <a:bodyPr/>
          <a:lstStyle/>
          <a:p>
            <a:endParaRPr lang="nl-NL" dirty="0"/>
          </a:p>
        </p:txBody>
      </p:sp>
      <p:sp>
        <p:nvSpPr>
          <p:cNvPr id="8" name="Tijdelijke aanduiding voor dianummer 7">
            <a:extLst>
              <a:ext uri="{FF2B5EF4-FFF2-40B4-BE49-F238E27FC236}">
                <a16:creationId xmlns:a16="http://schemas.microsoft.com/office/drawing/2014/main" id="{8583D183-7027-5AC7-2BF4-08A333FDD0BD}"/>
              </a:ext>
            </a:extLst>
          </p:cNvPr>
          <p:cNvSpPr>
            <a:spLocks noGrp="1"/>
          </p:cNvSpPr>
          <p:nvPr>
            <p:ph type="sldNum" sz="quarter" idx="17"/>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936126740"/>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dewerker met foto (2x)">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A9AA8AC-F024-97F1-C2A9-22B055C99707}"/>
              </a:ext>
            </a:extLst>
          </p:cNvPr>
          <p:cNvSpPr>
            <a:spLocks noGrp="1"/>
          </p:cNvSpPr>
          <p:nvPr>
            <p:ph type="title" hasCustomPrompt="1"/>
          </p:nvPr>
        </p:nvSpPr>
        <p:spPr>
          <a:xfrm>
            <a:off x="6254750" y="423557"/>
            <a:ext cx="5434450" cy="886397"/>
          </a:xfrm>
        </p:spPr>
        <p:txBody>
          <a:bodyPr>
            <a:noAutofit/>
          </a:bodyPr>
          <a:lstStyle>
            <a:lvl1pPr>
              <a:defRPr sz="3200"/>
            </a:lvl1pPr>
          </a:lstStyle>
          <a:p>
            <a:r>
              <a:rPr lang="nl-NL"/>
              <a:t>Naam</a:t>
            </a:r>
            <a:br>
              <a:rPr lang="nl-NL"/>
            </a:br>
            <a:r>
              <a:rPr lang="nl-NL"/>
              <a:t>Achternaam</a:t>
            </a:r>
            <a:endParaRPr lang="nl-NL" dirty="0"/>
          </a:p>
        </p:txBody>
      </p:sp>
      <p:sp>
        <p:nvSpPr>
          <p:cNvPr id="12" name="Text Placeholder 11">
            <a:extLst>
              <a:ext uri="{FF2B5EF4-FFF2-40B4-BE49-F238E27FC236}">
                <a16:creationId xmlns:a16="http://schemas.microsoft.com/office/drawing/2014/main" id="{18263E62-A0FA-3CCA-6943-1FC324972F80}"/>
              </a:ext>
            </a:extLst>
          </p:cNvPr>
          <p:cNvSpPr>
            <a:spLocks noGrp="1"/>
          </p:cNvSpPr>
          <p:nvPr>
            <p:ph type="body" sz="quarter" idx="13" hasCustomPrompt="1"/>
          </p:nvPr>
        </p:nvSpPr>
        <p:spPr>
          <a:xfrm>
            <a:off x="6254750" y="1539074"/>
            <a:ext cx="5434013" cy="556819"/>
          </a:xfrm>
        </p:spPr>
        <p:txBody>
          <a:bodyPr>
            <a:noAutofit/>
          </a:bodyPr>
          <a:lstStyle>
            <a:lvl1pPr>
              <a:defRPr/>
            </a:lvl1pPr>
          </a:lstStyle>
          <a:p>
            <a:pPr lvl="0"/>
            <a:r>
              <a:rPr lang="nl-NL"/>
              <a:t>Functie</a:t>
            </a:r>
            <a:br>
              <a:rPr lang="nl-NL"/>
            </a:br>
            <a:r>
              <a:rPr lang="nl-NL"/>
              <a:t>Bedrijf</a:t>
            </a:r>
            <a:endParaRPr lang="nl-NL" dirty="0"/>
          </a:p>
        </p:txBody>
      </p:sp>
      <p:sp>
        <p:nvSpPr>
          <p:cNvPr id="14" name="Picture Placeholder 13">
            <a:extLst>
              <a:ext uri="{FF2B5EF4-FFF2-40B4-BE49-F238E27FC236}">
                <a16:creationId xmlns:a16="http://schemas.microsoft.com/office/drawing/2014/main" id="{D6BD9817-FA7B-7006-A958-D07E0001BE2C}"/>
              </a:ext>
            </a:extLst>
          </p:cNvPr>
          <p:cNvSpPr>
            <a:spLocks noGrp="1"/>
          </p:cNvSpPr>
          <p:nvPr>
            <p:ph type="pic" sz="quarter" idx="14" hasCustomPrompt="1"/>
          </p:nvPr>
        </p:nvSpPr>
        <p:spPr>
          <a:xfrm>
            <a:off x="512878" y="423557"/>
            <a:ext cx="5457600" cy="2556000"/>
          </a:xfrm>
          <a:prstGeom prst="roundRect">
            <a:avLst>
              <a:gd name="adj" fmla="val 287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5" name="Picture Placeholder 13">
            <a:extLst>
              <a:ext uri="{FF2B5EF4-FFF2-40B4-BE49-F238E27FC236}">
                <a16:creationId xmlns:a16="http://schemas.microsoft.com/office/drawing/2014/main" id="{CC2651FB-F8CE-5BB3-DB35-7EBDEAB99268}"/>
              </a:ext>
            </a:extLst>
          </p:cNvPr>
          <p:cNvSpPr>
            <a:spLocks noGrp="1"/>
          </p:cNvSpPr>
          <p:nvPr>
            <p:ph type="pic" sz="quarter" idx="16" hasCustomPrompt="1"/>
          </p:nvPr>
        </p:nvSpPr>
        <p:spPr>
          <a:xfrm>
            <a:off x="512878" y="3276000"/>
            <a:ext cx="5457600" cy="2556000"/>
          </a:xfrm>
          <a:prstGeom prst="roundRect">
            <a:avLst>
              <a:gd name="adj" fmla="val 287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1" name="Text Placeholder 11">
            <a:extLst>
              <a:ext uri="{FF2B5EF4-FFF2-40B4-BE49-F238E27FC236}">
                <a16:creationId xmlns:a16="http://schemas.microsoft.com/office/drawing/2014/main" id="{CB5D277D-4373-2A26-1C1B-A2343E48FCD4}"/>
              </a:ext>
            </a:extLst>
          </p:cNvPr>
          <p:cNvSpPr>
            <a:spLocks noGrp="1"/>
          </p:cNvSpPr>
          <p:nvPr>
            <p:ph type="body" sz="quarter" idx="17" hasCustomPrompt="1"/>
          </p:nvPr>
        </p:nvSpPr>
        <p:spPr>
          <a:xfrm>
            <a:off x="6229350" y="4390473"/>
            <a:ext cx="5459413" cy="615553"/>
          </a:xfrm>
        </p:spPr>
        <p:txBody>
          <a:bodyPr>
            <a:noAutofit/>
          </a:bodyPr>
          <a:lstStyle>
            <a:lvl1pPr>
              <a:defRPr/>
            </a:lvl1pPr>
          </a:lstStyle>
          <a:p>
            <a:pPr lvl="0"/>
            <a:r>
              <a:rPr lang="nl-NL"/>
              <a:t>Functie</a:t>
            </a:r>
            <a:br>
              <a:rPr lang="nl-NL"/>
            </a:br>
            <a:r>
              <a:rPr lang="nl-NL"/>
              <a:t>Bedrijf</a:t>
            </a:r>
            <a:endParaRPr lang="nl-NL" dirty="0"/>
          </a:p>
        </p:txBody>
      </p:sp>
      <p:sp>
        <p:nvSpPr>
          <p:cNvPr id="16" name="Text Placeholder 14">
            <a:extLst>
              <a:ext uri="{FF2B5EF4-FFF2-40B4-BE49-F238E27FC236}">
                <a16:creationId xmlns:a16="http://schemas.microsoft.com/office/drawing/2014/main" id="{B62BA040-0D4B-9D92-2922-43F98B7BF9B1}"/>
              </a:ext>
            </a:extLst>
          </p:cNvPr>
          <p:cNvSpPr>
            <a:spLocks noGrp="1"/>
          </p:cNvSpPr>
          <p:nvPr>
            <p:ph type="body" sz="quarter" idx="18" hasCustomPrompt="1"/>
          </p:nvPr>
        </p:nvSpPr>
        <p:spPr>
          <a:xfrm>
            <a:off x="6229350" y="3276000"/>
            <a:ext cx="5459413" cy="886397"/>
          </a:xfrm>
        </p:spPr>
        <p:txBody>
          <a:bodyPr>
            <a:noAutofit/>
          </a:bodyPr>
          <a:lstStyle>
            <a:lvl1pPr>
              <a:lnSpc>
                <a:spcPct val="90000"/>
              </a:lnSpc>
              <a:defRPr sz="3200" b="1"/>
            </a:lvl1pPr>
          </a:lstStyle>
          <a:p>
            <a:pPr lvl="0"/>
            <a:r>
              <a:rPr lang="nl-NL"/>
              <a:t>Naam</a:t>
            </a:r>
            <a:br>
              <a:rPr lang="nl-NL"/>
            </a:br>
            <a:r>
              <a:rPr lang="nl-NL"/>
              <a:t>Achternaam</a:t>
            </a:r>
            <a:endParaRPr lang="nl-NL" dirty="0"/>
          </a:p>
        </p:txBody>
      </p:sp>
      <p:sp>
        <p:nvSpPr>
          <p:cNvPr id="2" name="Tijdelijke aanduiding voor datum 1">
            <a:extLst>
              <a:ext uri="{FF2B5EF4-FFF2-40B4-BE49-F238E27FC236}">
                <a16:creationId xmlns:a16="http://schemas.microsoft.com/office/drawing/2014/main" id="{898FC59B-073F-9DBF-2FD4-5585A2903E11}"/>
              </a:ext>
            </a:extLst>
          </p:cNvPr>
          <p:cNvSpPr>
            <a:spLocks noGrp="1"/>
          </p:cNvSpPr>
          <p:nvPr>
            <p:ph type="dt" sz="half" idx="19"/>
          </p:nvPr>
        </p:nvSpPr>
        <p:spPr/>
        <p:txBody>
          <a:bodyPr/>
          <a:lstStyle/>
          <a:p>
            <a:r>
              <a:rPr lang="nl-NL"/>
              <a:t>Groningen, 25 september 2025</a:t>
            </a:r>
            <a:endParaRPr lang="nl-NL" dirty="0"/>
          </a:p>
        </p:txBody>
      </p:sp>
      <p:sp>
        <p:nvSpPr>
          <p:cNvPr id="3" name="Tijdelijke aanduiding voor voettekst 2">
            <a:extLst>
              <a:ext uri="{FF2B5EF4-FFF2-40B4-BE49-F238E27FC236}">
                <a16:creationId xmlns:a16="http://schemas.microsoft.com/office/drawing/2014/main" id="{0F4C6B45-A14F-FE4A-A689-CE045A9D033A}"/>
              </a:ext>
            </a:extLst>
          </p:cNvPr>
          <p:cNvSpPr>
            <a:spLocks noGrp="1"/>
          </p:cNvSpPr>
          <p:nvPr>
            <p:ph type="ftr" sz="quarter" idx="20"/>
          </p:nvPr>
        </p:nvSpPr>
        <p:spPr/>
        <p:txBody>
          <a:bodyPr/>
          <a:lstStyle/>
          <a:p>
            <a:endParaRPr lang="nl-NL" dirty="0"/>
          </a:p>
        </p:txBody>
      </p:sp>
      <p:sp>
        <p:nvSpPr>
          <p:cNvPr id="4" name="Tijdelijke aanduiding voor dianummer 3">
            <a:extLst>
              <a:ext uri="{FF2B5EF4-FFF2-40B4-BE49-F238E27FC236}">
                <a16:creationId xmlns:a16="http://schemas.microsoft.com/office/drawing/2014/main" id="{0CD12BE5-560C-CA93-FC06-1955566249B5}"/>
              </a:ext>
            </a:extLst>
          </p:cNvPr>
          <p:cNvSpPr>
            <a:spLocks noGrp="1"/>
          </p:cNvSpPr>
          <p:nvPr>
            <p:ph type="sldNum" sz="quarter" idx="21"/>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760632537"/>
      </p:ext>
    </p:extLst>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edewerker met foto (4x)">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A9AA8AC-F024-97F1-C2A9-22B055C99707}"/>
              </a:ext>
            </a:extLst>
          </p:cNvPr>
          <p:cNvSpPr>
            <a:spLocks noGrp="1"/>
          </p:cNvSpPr>
          <p:nvPr>
            <p:ph type="title" hasCustomPrompt="1"/>
          </p:nvPr>
        </p:nvSpPr>
        <p:spPr>
          <a:xfrm>
            <a:off x="3362325" y="423557"/>
            <a:ext cx="2606675" cy="664797"/>
          </a:xfrm>
        </p:spPr>
        <p:txBody>
          <a:bodyPr>
            <a:noAutofit/>
          </a:bodyPr>
          <a:lstStyle>
            <a:lvl1pPr>
              <a:defRPr sz="2400"/>
            </a:lvl1pPr>
          </a:lstStyle>
          <a:p>
            <a:r>
              <a:rPr lang="nl-NL"/>
              <a:t>Naam</a:t>
            </a:r>
            <a:br>
              <a:rPr lang="nl-NL"/>
            </a:br>
            <a:r>
              <a:rPr lang="nl-NL"/>
              <a:t>Achternaam</a:t>
            </a:r>
            <a:endParaRPr lang="nl-NL" dirty="0"/>
          </a:p>
        </p:txBody>
      </p:sp>
      <p:sp>
        <p:nvSpPr>
          <p:cNvPr id="12" name="Text Placeholder 11">
            <a:extLst>
              <a:ext uri="{FF2B5EF4-FFF2-40B4-BE49-F238E27FC236}">
                <a16:creationId xmlns:a16="http://schemas.microsoft.com/office/drawing/2014/main" id="{18263E62-A0FA-3CCA-6943-1FC324972F80}"/>
              </a:ext>
            </a:extLst>
          </p:cNvPr>
          <p:cNvSpPr>
            <a:spLocks noGrp="1"/>
          </p:cNvSpPr>
          <p:nvPr>
            <p:ph type="body" sz="quarter" idx="13" hasCustomPrompt="1"/>
          </p:nvPr>
        </p:nvSpPr>
        <p:spPr>
          <a:xfrm>
            <a:off x="3362326" y="1290046"/>
            <a:ext cx="2606675" cy="433132"/>
          </a:xfrm>
        </p:spPr>
        <p:txBody>
          <a:bodyPr>
            <a:noAutofit/>
          </a:bodyPr>
          <a:lstStyle>
            <a:lvl1pPr>
              <a:defRPr sz="1400"/>
            </a:lvl1pPr>
          </a:lstStyle>
          <a:p>
            <a:pPr lvl="0"/>
            <a:r>
              <a:rPr lang="nl-NL"/>
              <a:t>Functie</a:t>
            </a:r>
            <a:br>
              <a:rPr lang="nl-NL"/>
            </a:br>
            <a:r>
              <a:rPr lang="nl-NL"/>
              <a:t>Bedrijf</a:t>
            </a:r>
            <a:endParaRPr lang="nl-NL" dirty="0"/>
          </a:p>
        </p:txBody>
      </p:sp>
      <p:sp>
        <p:nvSpPr>
          <p:cNvPr id="11" name="Text Placeholder 11">
            <a:extLst>
              <a:ext uri="{FF2B5EF4-FFF2-40B4-BE49-F238E27FC236}">
                <a16:creationId xmlns:a16="http://schemas.microsoft.com/office/drawing/2014/main" id="{CB5D277D-4373-2A26-1C1B-A2343E48FCD4}"/>
              </a:ext>
            </a:extLst>
          </p:cNvPr>
          <p:cNvSpPr>
            <a:spLocks noGrp="1"/>
          </p:cNvSpPr>
          <p:nvPr>
            <p:ph type="body" sz="quarter" idx="17" hasCustomPrompt="1"/>
          </p:nvPr>
        </p:nvSpPr>
        <p:spPr>
          <a:xfrm>
            <a:off x="3362326" y="4142489"/>
            <a:ext cx="2606675" cy="433132"/>
          </a:xfrm>
        </p:spPr>
        <p:txBody>
          <a:bodyPr>
            <a:noAutofit/>
          </a:bodyPr>
          <a:lstStyle>
            <a:lvl1pPr>
              <a:defRPr sz="1400"/>
            </a:lvl1pPr>
          </a:lstStyle>
          <a:p>
            <a:pPr lvl="0"/>
            <a:r>
              <a:rPr lang="nl-NL"/>
              <a:t>Functie</a:t>
            </a:r>
            <a:br>
              <a:rPr lang="nl-NL"/>
            </a:br>
            <a:r>
              <a:rPr lang="nl-NL"/>
              <a:t>Bedrijf</a:t>
            </a:r>
            <a:endParaRPr lang="nl-NL" dirty="0"/>
          </a:p>
        </p:txBody>
      </p:sp>
      <p:sp>
        <p:nvSpPr>
          <p:cNvPr id="16" name="Text Placeholder 14">
            <a:extLst>
              <a:ext uri="{FF2B5EF4-FFF2-40B4-BE49-F238E27FC236}">
                <a16:creationId xmlns:a16="http://schemas.microsoft.com/office/drawing/2014/main" id="{B62BA040-0D4B-9D92-2922-43F98B7BF9B1}"/>
              </a:ext>
            </a:extLst>
          </p:cNvPr>
          <p:cNvSpPr>
            <a:spLocks noGrp="1"/>
          </p:cNvSpPr>
          <p:nvPr>
            <p:ph type="body" sz="quarter" idx="18" hasCustomPrompt="1"/>
          </p:nvPr>
        </p:nvSpPr>
        <p:spPr>
          <a:xfrm>
            <a:off x="3362326" y="3276000"/>
            <a:ext cx="2606675" cy="664797"/>
          </a:xfrm>
        </p:spPr>
        <p:txBody>
          <a:bodyPr>
            <a:noAutofit/>
          </a:bodyPr>
          <a:lstStyle>
            <a:lvl1pPr>
              <a:lnSpc>
                <a:spcPct val="90000"/>
              </a:lnSpc>
              <a:defRPr sz="2400" b="1"/>
            </a:lvl1pPr>
          </a:lstStyle>
          <a:p>
            <a:pPr lvl="0"/>
            <a:r>
              <a:rPr lang="nl-NL"/>
              <a:t>Naam</a:t>
            </a:r>
            <a:br>
              <a:rPr lang="nl-NL"/>
            </a:br>
            <a:r>
              <a:rPr lang="nl-NL"/>
              <a:t>Achternaam</a:t>
            </a:r>
            <a:endParaRPr lang="nl-NL" dirty="0"/>
          </a:p>
        </p:txBody>
      </p:sp>
      <p:sp>
        <p:nvSpPr>
          <p:cNvPr id="6" name="Picture Placeholder 13">
            <a:extLst>
              <a:ext uri="{FF2B5EF4-FFF2-40B4-BE49-F238E27FC236}">
                <a16:creationId xmlns:a16="http://schemas.microsoft.com/office/drawing/2014/main" id="{D6BD9817-FA7B-7006-A958-D07E0001BE2C}"/>
              </a:ext>
            </a:extLst>
          </p:cNvPr>
          <p:cNvSpPr>
            <a:spLocks noGrp="1"/>
          </p:cNvSpPr>
          <p:nvPr>
            <p:ph type="pic" sz="quarter" idx="14" hasCustomPrompt="1"/>
          </p:nvPr>
        </p:nvSpPr>
        <p:spPr>
          <a:xfrm>
            <a:off x="512878" y="423557"/>
            <a:ext cx="2628000" cy="2556000"/>
          </a:xfrm>
          <a:prstGeom prst="roundRect">
            <a:avLst>
              <a:gd name="adj" fmla="val 3065"/>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3" name="Picture Placeholder 13">
            <a:extLst>
              <a:ext uri="{FF2B5EF4-FFF2-40B4-BE49-F238E27FC236}">
                <a16:creationId xmlns:a16="http://schemas.microsoft.com/office/drawing/2014/main" id="{36FA8E9D-4614-E840-5E83-4B9F9FC46EF9}"/>
              </a:ext>
            </a:extLst>
          </p:cNvPr>
          <p:cNvSpPr>
            <a:spLocks noGrp="1"/>
          </p:cNvSpPr>
          <p:nvPr>
            <p:ph type="pic" sz="quarter" idx="19" hasCustomPrompt="1"/>
          </p:nvPr>
        </p:nvSpPr>
        <p:spPr>
          <a:xfrm>
            <a:off x="512878" y="3276000"/>
            <a:ext cx="2628000" cy="2556000"/>
          </a:xfrm>
          <a:prstGeom prst="roundRect">
            <a:avLst>
              <a:gd name="adj" fmla="val 3065"/>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5" name="Text Placeholder 11">
            <a:extLst>
              <a:ext uri="{FF2B5EF4-FFF2-40B4-BE49-F238E27FC236}">
                <a16:creationId xmlns:a16="http://schemas.microsoft.com/office/drawing/2014/main" id="{A3F327FB-26F7-7898-4D0A-865D3D033C5C}"/>
              </a:ext>
            </a:extLst>
          </p:cNvPr>
          <p:cNvSpPr>
            <a:spLocks noGrp="1"/>
          </p:cNvSpPr>
          <p:nvPr>
            <p:ph type="body" sz="quarter" idx="20" hasCustomPrompt="1"/>
          </p:nvPr>
        </p:nvSpPr>
        <p:spPr>
          <a:xfrm>
            <a:off x="9073051" y="4142489"/>
            <a:ext cx="2606675" cy="433132"/>
          </a:xfrm>
        </p:spPr>
        <p:txBody>
          <a:bodyPr>
            <a:noAutofit/>
          </a:bodyPr>
          <a:lstStyle>
            <a:lvl1pPr>
              <a:defRPr sz="1400"/>
            </a:lvl1pPr>
          </a:lstStyle>
          <a:p>
            <a:pPr lvl="0"/>
            <a:r>
              <a:rPr lang="nl-NL"/>
              <a:t>Functie</a:t>
            </a:r>
            <a:br>
              <a:rPr lang="nl-NL"/>
            </a:br>
            <a:r>
              <a:rPr lang="nl-NL"/>
              <a:t>Bedrijf</a:t>
            </a:r>
            <a:endParaRPr lang="nl-NL" dirty="0"/>
          </a:p>
        </p:txBody>
      </p:sp>
      <p:sp>
        <p:nvSpPr>
          <p:cNvPr id="17" name="Text Placeholder 14">
            <a:extLst>
              <a:ext uri="{FF2B5EF4-FFF2-40B4-BE49-F238E27FC236}">
                <a16:creationId xmlns:a16="http://schemas.microsoft.com/office/drawing/2014/main" id="{28FDA36D-854E-5C00-E5AA-0D14BCF2BEB3}"/>
              </a:ext>
            </a:extLst>
          </p:cNvPr>
          <p:cNvSpPr>
            <a:spLocks noGrp="1"/>
          </p:cNvSpPr>
          <p:nvPr>
            <p:ph type="body" sz="quarter" idx="21" hasCustomPrompt="1"/>
          </p:nvPr>
        </p:nvSpPr>
        <p:spPr>
          <a:xfrm>
            <a:off x="9073051" y="3276000"/>
            <a:ext cx="2606675" cy="664797"/>
          </a:xfrm>
        </p:spPr>
        <p:txBody>
          <a:bodyPr>
            <a:noAutofit/>
          </a:bodyPr>
          <a:lstStyle>
            <a:lvl1pPr>
              <a:lnSpc>
                <a:spcPct val="90000"/>
              </a:lnSpc>
              <a:defRPr sz="2400" b="1"/>
            </a:lvl1pPr>
          </a:lstStyle>
          <a:p>
            <a:pPr lvl="0"/>
            <a:r>
              <a:rPr lang="nl-NL"/>
              <a:t>Naam</a:t>
            </a:r>
            <a:br>
              <a:rPr lang="nl-NL"/>
            </a:br>
            <a:r>
              <a:rPr lang="nl-NL"/>
              <a:t>Achternaam</a:t>
            </a:r>
            <a:endParaRPr lang="nl-NL" dirty="0"/>
          </a:p>
        </p:txBody>
      </p:sp>
      <p:sp>
        <p:nvSpPr>
          <p:cNvPr id="18" name="Picture Placeholder 13">
            <a:extLst>
              <a:ext uri="{FF2B5EF4-FFF2-40B4-BE49-F238E27FC236}">
                <a16:creationId xmlns:a16="http://schemas.microsoft.com/office/drawing/2014/main" id="{C88A20AB-B4D2-95FC-72C4-C9D19227718A}"/>
              </a:ext>
            </a:extLst>
          </p:cNvPr>
          <p:cNvSpPr>
            <a:spLocks noGrp="1"/>
          </p:cNvSpPr>
          <p:nvPr>
            <p:ph type="pic" sz="quarter" idx="22" hasCustomPrompt="1"/>
          </p:nvPr>
        </p:nvSpPr>
        <p:spPr>
          <a:xfrm>
            <a:off x="6244190" y="423557"/>
            <a:ext cx="2628000" cy="2556000"/>
          </a:xfrm>
          <a:prstGeom prst="roundRect">
            <a:avLst>
              <a:gd name="adj" fmla="val 3065"/>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9" name="Picture Placeholder 13">
            <a:extLst>
              <a:ext uri="{FF2B5EF4-FFF2-40B4-BE49-F238E27FC236}">
                <a16:creationId xmlns:a16="http://schemas.microsoft.com/office/drawing/2014/main" id="{5B90A220-D0F6-4944-D004-3F26FF6E142C}"/>
              </a:ext>
            </a:extLst>
          </p:cNvPr>
          <p:cNvSpPr>
            <a:spLocks noGrp="1"/>
          </p:cNvSpPr>
          <p:nvPr>
            <p:ph type="pic" sz="quarter" idx="23" hasCustomPrompt="1"/>
          </p:nvPr>
        </p:nvSpPr>
        <p:spPr>
          <a:xfrm>
            <a:off x="6244190" y="3276000"/>
            <a:ext cx="2628000" cy="2556000"/>
          </a:xfrm>
          <a:prstGeom prst="roundRect">
            <a:avLst>
              <a:gd name="adj" fmla="val 3065"/>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23" name="Text Placeholder 11">
            <a:extLst>
              <a:ext uri="{FF2B5EF4-FFF2-40B4-BE49-F238E27FC236}">
                <a16:creationId xmlns:a16="http://schemas.microsoft.com/office/drawing/2014/main" id="{82FBD851-B629-886D-AB4E-7228095168B4}"/>
              </a:ext>
            </a:extLst>
          </p:cNvPr>
          <p:cNvSpPr>
            <a:spLocks noGrp="1"/>
          </p:cNvSpPr>
          <p:nvPr>
            <p:ph type="body" sz="quarter" idx="24" hasCustomPrompt="1"/>
          </p:nvPr>
        </p:nvSpPr>
        <p:spPr>
          <a:xfrm>
            <a:off x="9073051" y="1290046"/>
            <a:ext cx="2606675" cy="433132"/>
          </a:xfrm>
        </p:spPr>
        <p:txBody>
          <a:bodyPr>
            <a:noAutofit/>
          </a:bodyPr>
          <a:lstStyle>
            <a:lvl1pPr>
              <a:defRPr sz="1400"/>
            </a:lvl1pPr>
          </a:lstStyle>
          <a:p>
            <a:pPr lvl="0"/>
            <a:r>
              <a:rPr lang="nl-NL"/>
              <a:t>Functie</a:t>
            </a:r>
            <a:br>
              <a:rPr lang="nl-NL"/>
            </a:br>
            <a:r>
              <a:rPr lang="nl-NL"/>
              <a:t>Bedrijf</a:t>
            </a:r>
            <a:endParaRPr lang="nl-NL" dirty="0"/>
          </a:p>
        </p:txBody>
      </p:sp>
      <p:sp>
        <p:nvSpPr>
          <p:cNvPr id="24" name="Text Placeholder 14">
            <a:extLst>
              <a:ext uri="{FF2B5EF4-FFF2-40B4-BE49-F238E27FC236}">
                <a16:creationId xmlns:a16="http://schemas.microsoft.com/office/drawing/2014/main" id="{9B4D341F-89FD-B813-F85C-E34BC57C68D3}"/>
              </a:ext>
            </a:extLst>
          </p:cNvPr>
          <p:cNvSpPr>
            <a:spLocks noGrp="1"/>
          </p:cNvSpPr>
          <p:nvPr>
            <p:ph type="body" sz="quarter" idx="25" hasCustomPrompt="1"/>
          </p:nvPr>
        </p:nvSpPr>
        <p:spPr>
          <a:xfrm>
            <a:off x="9073051" y="423557"/>
            <a:ext cx="2606675" cy="664797"/>
          </a:xfrm>
        </p:spPr>
        <p:txBody>
          <a:bodyPr>
            <a:noAutofit/>
          </a:bodyPr>
          <a:lstStyle>
            <a:lvl1pPr>
              <a:lnSpc>
                <a:spcPct val="90000"/>
              </a:lnSpc>
              <a:defRPr sz="2400" b="1"/>
            </a:lvl1pPr>
          </a:lstStyle>
          <a:p>
            <a:pPr lvl="0"/>
            <a:r>
              <a:rPr lang="nl-NL"/>
              <a:t>Naam</a:t>
            </a:r>
            <a:br>
              <a:rPr lang="nl-NL"/>
            </a:br>
            <a:r>
              <a:rPr lang="nl-NL"/>
              <a:t>Achternaam</a:t>
            </a:r>
            <a:endParaRPr lang="nl-NL" dirty="0"/>
          </a:p>
        </p:txBody>
      </p:sp>
      <p:sp>
        <p:nvSpPr>
          <p:cNvPr id="2" name="Tijdelijke aanduiding voor datum 1">
            <a:extLst>
              <a:ext uri="{FF2B5EF4-FFF2-40B4-BE49-F238E27FC236}">
                <a16:creationId xmlns:a16="http://schemas.microsoft.com/office/drawing/2014/main" id="{B6254C80-4FA9-EC06-1EAB-CAE20E72E472}"/>
              </a:ext>
            </a:extLst>
          </p:cNvPr>
          <p:cNvSpPr>
            <a:spLocks noGrp="1"/>
          </p:cNvSpPr>
          <p:nvPr>
            <p:ph type="dt" sz="half" idx="26"/>
          </p:nvPr>
        </p:nvSpPr>
        <p:spPr/>
        <p:txBody>
          <a:bodyPr/>
          <a:lstStyle/>
          <a:p>
            <a:r>
              <a:rPr lang="nl-NL"/>
              <a:t>Groningen, 25 september 2025</a:t>
            </a:r>
            <a:endParaRPr lang="nl-NL" dirty="0"/>
          </a:p>
        </p:txBody>
      </p:sp>
      <p:sp>
        <p:nvSpPr>
          <p:cNvPr id="3" name="Tijdelijke aanduiding voor voettekst 2">
            <a:extLst>
              <a:ext uri="{FF2B5EF4-FFF2-40B4-BE49-F238E27FC236}">
                <a16:creationId xmlns:a16="http://schemas.microsoft.com/office/drawing/2014/main" id="{165F744A-EA70-7409-02CC-F0DC73266B86}"/>
              </a:ext>
            </a:extLst>
          </p:cNvPr>
          <p:cNvSpPr>
            <a:spLocks noGrp="1"/>
          </p:cNvSpPr>
          <p:nvPr>
            <p:ph type="ftr" sz="quarter" idx="27"/>
          </p:nvPr>
        </p:nvSpPr>
        <p:spPr/>
        <p:txBody>
          <a:bodyPr/>
          <a:lstStyle/>
          <a:p>
            <a:endParaRPr lang="nl-NL" dirty="0"/>
          </a:p>
        </p:txBody>
      </p:sp>
      <p:sp>
        <p:nvSpPr>
          <p:cNvPr id="4" name="Tijdelijke aanduiding voor dianummer 3">
            <a:extLst>
              <a:ext uri="{FF2B5EF4-FFF2-40B4-BE49-F238E27FC236}">
                <a16:creationId xmlns:a16="http://schemas.microsoft.com/office/drawing/2014/main" id="{BE2476CC-26F0-A86D-2533-E9EDA889B91A}"/>
              </a:ext>
            </a:extLst>
          </p:cNvPr>
          <p:cNvSpPr>
            <a:spLocks noGrp="1"/>
          </p:cNvSpPr>
          <p:nvPr>
            <p:ph type="sldNum" sz="quarter" idx="28"/>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452669032"/>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p:txBody>
          <a:bodyPr/>
          <a:lstStyle>
            <a:lvl1pPr>
              <a:defRPr/>
            </a:lvl1pPr>
          </a:lstStyle>
          <a:p>
            <a:r>
              <a:rPr lang="nl-NL"/>
              <a:t>Inhoud</a:t>
            </a:r>
            <a:endParaRPr lang="nl-NL" dirty="0"/>
          </a:p>
        </p:txBody>
      </p:sp>
      <p:sp>
        <p:nvSpPr>
          <p:cNvPr id="11" name="Text Placeholder 9">
            <a:extLst>
              <a:ext uri="{FF2B5EF4-FFF2-40B4-BE49-F238E27FC236}">
                <a16:creationId xmlns:a16="http://schemas.microsoft.com/office/drawing/2014/main" id="{2E318918-06B4-056D-FEA9-9A858CC3A29B}"/>
              </a:ext>
            </a:extLst>
          </p:cNvPr>
          <p:cNvSpPr>
            <a:spLocks noGrp="1"/>
          </p:cNvSpPr>
          <p:nvPr>
            <p:ph type="body" sz="quarter" idx="13"/>
          </p:nvPr>
        </p:nvSpPr>
        <p:spPr>
          <a:xfrm>
            <a:off x="511174" y="1523999"/>
            <a:ext cx="9267826" cy="4572001"/>
          </a:xfrm>
        </p:spPr>
        <p:txBody>
          <a:bodyPr/>
          <a:lstStyle>
            <a:lvl1pPr>
              <a:spcBef>
                <a:spcPts val="1800"/>
              </a:spcBef>
              <a:defRPr/>
            </a:lvl1pPr>
            <a:lvl2pPr marL="0" indent="0">
              <a:buFont typeface="Calibri" panose="020F0502020204030204" pitchFamily="34" charset="0"/>
              <a:buChar char="​"/>
              <a:defRPr sz="1500"/>
            </a:lvl2pPr>
            <a:lvl3pPr marL="0" indent="0">
              <a:buFont typeface="Calibri" panose="020F0502020204030204" pitchFamily="34" charset="0"/>
              <a:buChar char="​"/>
              <a:defRPr sz="1500"/>
            </a:lvl3pPr>
            <a:lvl4pPr marL="0" indent="0">
              <a:buFont typeface="Calibri" panose="020F0502020204030204" pitchFamily="34" charset="0"/>
              <a:buChar char="​"/>
              <a:defRPr sz="1500"/>
            </a:lvl4pPr>
            <a:lvl5pPr marL="0" indent="0">
              <a:buFont typeface="Calibri" panose="020F050202020403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6" name="Tijdelijke aanduiding voor datum 5">
            <a:extLst>
              <a:ext uri="{FF2B5EF4-FFF2-40B4-BE49-F238E27FC236}">
                <a16:creationId xmlns:a16="http://schemas.microsoft.com/office/drawing/2014/main" id="{70A2A398-098D-DE0C-4FEB-4AA2F6769EBF}"/>
              </a:ext>
            </a:extLst>
          </p:cNvPr>
          <p:cNvSpPr>
            <a:spLocks noGrp="1"/>
          </p:cNvSpPr>
          <p:nvPr>
            <p:ph type="dt" sz="half" idx="14"/>
          </p:nvPr>
        </p:nvSpPr>
        <p:spPr/>
        <p:txBody>
          <a:bodyPr/>
          <a:lstStyle/>
          <a:p>
            <a:r>
              <a:rPr lang="nl-NL"/>
              <a:t>Groningen, 25 september 2025</a:t>
            </a:r>
            <a:endParaRPr lang="nl-NL" dirty="0"/>
          </a:p>
        </p:txBody>
      </p:sp>
      <p:sp>
        <p:nvSpPr>
          <p:cNvPr id="7" name="Tijdelijke aanduiding voor voettekst 6">
            <a:extLst>
              <a:ext uri="{FF2B5EF4-FFF2-40B4-BE49-F238E27FC236}">
                <a16:creationId xmlns:a16="http://schemas.microsoft.com/office/drawing/2014/main" id="{7AEF4271-9BE1-2CCC-0170-0811B4EEF959}"/>
              </a:ext>
            </a:extLst>
          </p:cNvPr>
          <p:cNvSpPr>
            <a:spLocks noGrp="1"/>
          </p:cNvSpPr>
          <p:nvPr>
            <p:ph type="ftr" sz="quarter" idx="15"/>
          </p:nvPr>
        </p:nvSpPr>
        <p:spPr/>
        <p:txBody>
          <a:bodyPr/>
          <a:lstStyle/>
          <a:p>
            <a:endParaRPr lang="nl-NL" dirty="0"/>
          </a:p>
        </p:txBody>
      </p:sp>
      <p:sp>
        <p:nvSpPr>
          <p:cNvPr id="8" name="Tijdelijke aanduiding voor dianummer 7">
            <a:extLst>
              <a:ext uri="{FF2B5EF4-FFF2-40B4-BE49-F238E27FC236}">
                <a16:creationId xmlns:a16="http://schemas.microsoft.com/office/drawing/2014/main" id="{239ED9A7-4A48-2945-6AE8-E2D22B38D970}"/>
              </a:ext>
            </a:extLst>
          </p:cNvPr>
          <p:cNvSpPr>
            <a:spLocks noGrp="1"/>
          </p:cNvSpPr>
          <p:nvPr>
            <p:ph type="sldNum" sz="quarter" idx="1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929224902"/>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ussenblad">
    <p:spTree>
      <p:nvGrpSpPr>
        <p:cNvPr id="1" name=""/>
        <p:cNvGrpSpPr/>
        <p:nvPr/>
      </p:nvGrpSpPr>
      <p:grpSpPr>
        <a:xfrm>
          <a:off x="0" y="0"/>
          <a:ext cx="0" cy="0"/>
          <a:chOff x="0" y="0"/>
          <a:chExt cx="0" cy="0"/>
        </a:xfrm>
      </p:grpSpPr>
      <p:sp>
        <p:nvSpPr>
          <p:cNvPr id="14" name="Picture Placeholder 126">
            <a:extLst>
              <a:ext uri="{FF2B5EF4-FFF2-40B4-BE49-F238E27FC236}">
                <a16:creationId xmlns:a16="http://schemas.microsoft.com/office/drawing/2014/main" id="{A00DD141-BBB0-D3D9-F494-507D53F2F445}"/>
              </a:ext>
            </a:extLst>
          </p:cNvPr>
          <p:cNvSpPr>
            <a:spLocks noGrp="1"/>
          </p:cNvSpPr>
          <p:nvPr>
            <p:ph type="pic" sz="quarter" idx="23" hasCustomPrompt="1"/>
          </p:nvPr>
        </p:nvSpPr>
        <p:spPr>
          <a:xfrm>
            <a:off x="0" y="0"/>
            <a:ext cx="12193200" cy="6354000"/>
          </a:xfrm>
          <a:solidFill>
            <a:srgbClr val="DCE1E6"/>
          </a:solidFill>
        </p:spPr>
        <p:txBody>
          <a:bodyPr lIns="108000" tIns="108000" rIns="108000" bIns="1800000" anchor="b" anchorCtr="0"/>
          <a:lstStyle>
            <a:lvl1pPr algn="ctr">
              <a:defRPr sz="1500"/>
            </a:lvl1pPr>
          </a:lstStyle>
          <a:p>
            <a:r>
              <a:rPr lang="nl-NL"/>
              <a:t>Plaats hier een afbeelding, klik hiervoor op het pictogram.</a:t>
            </a:r>
            <a:endParaRPr lang="nl-NL" dirty="0"/>
          </a:p>
        </p:txBody>
      </p:sp>
      <p:sp>
        <p:nvSpPr>
          <p:cNvPr id="2" name="Title 1"/>
          <p:cNvSpPr>
            <a:spLocks noGrp="1"/>
          </p:cNvSpPr>
          <p:nvPr>
            <p:ph type="ctrTitle" hasCustomPrompt="1"/>
          </p:nvPr>
        </p:nvSpPr>
        <p:spPr>
          <a:xfrm>
            <a:off x="504000" y="359590"/>
            <a:ext cx="11185200" cy="900246"/>
          </a:xfrm>
        </p:spPr>
        <p:txBody>
          <a:bodyPr anchor="t" anchorCtr="0">
            <a:spAutoFit/>
          </a:bodyPr>
          <a:lstStyle>
            <a:lvl1pPr algn="l">
              <a:lnSpc>
                <a:spcPct val="90000"/>
              </a:lnSpc>
              <a:defRPr sz="6500">
                <a:solidFill>
                  <a:schemeClr val="bg2"/>
                </a:solidFill>
              </a:defRPr>
            </a:lvl1pPr>
          </a:lstStyle>
          <a:p>
            <a:r>
              <a:rPr lang="nl-NL"/>
              <a:t>Hoofdstuk</a:t>
            </a:r>
            <a:endParaRPr lang="nl-NL" dirty="0"/>
          </a:p>
        </p:txBody>
      </p:sp>
      <p:sp>
        <p:nvSpPr>
          <p:cNvPr id="4" name="Tijdelijke aanduiding voor datum 3">
            <a:extLst>
              <a:ext uri="{FF2B5EF4-FFF2-40B4-BE49-F238E27FC236}">
                <a16:creationId xmlns:a16="http://schemas.microsoft.com/office/drawing/2014/main" id="{8DD6D766-0A24-50A6-5606-7D85D9AF8276}"/>
              </a:ext>
            </a:extLst>
          </p:cNvPr>
          <p:cNvSpPr>
            <a:spLocks noGrp="1"/>
          </p:cNvSpPr>
          <p:nvPr>
            <p:ph type="dt" sz="half" idx="24"/>
          </p:nvPr>
        </p:nvSpPr>
        <p:spPr/>
        <p:txBody>
          <a:bodyPr vert="horz" lIns="0" tIns="0" rIns="0" bIns="0" rtlCol="0" anchor="t" anchorCtr="0">
            <a:noAutofit/>
          </a:bodyPr>
          <a:lstStyle>
            <a:lvl1pPr>
              <a:defRPr lang="en-GB" strike="noStrike" smtClean="0">
                <a:solidFill>
                  <a:schemeClr val="bg1"/>
                </a:solidFill>
              </a:defRPr>
            </a:lvl1pPr>
          </a:lstStyle>
          <a:p>
            <a:r>
              <a:rPr lang="nl-NL" dirty="0"/>
              <a:t>Groningen, 25 september 2025</a:t>
            </a:r>
          </a:p>
        </p:txBody>
      </p:sp>
      <p:sp>
        <p:nvSpPr>
          <p:cNvPr id="7" name="Tijdelijke aanduiding voor voettekst 6">
            <a:extLst>
              <a:ext uri="{FF2B5EF4-FFF2-40B4-BE49-F238E27FC236}">
                <a16:creationId xmlns:a16="http://schemas.microsoft.com/office/drawing/2014/main" id="{E98063B0-611D-0AE7-41F6-A1579CC48970}"/>
              </a:ext>
            </a:extLst>
          </p:cNvPr>
          <p:cNvSpPr>
            <a:spLocks noGrp="1"/>
          </p:cNvSpPr>
          <p:nvPr>
            <p:ph type="ftr" sz="quarter" idx="25"/>
          </p:nvPr>
        </p:nvSpPr>
        <p:spPr/>
        <p:txBody>
          <a:bodyPr/>
          <a:lstStyle/>
          <a:p>
            <a:endParaRPr lang="nl-NL" dirty="0"/>
          </a:p>
        </p:txBody>
      </p:sp>
      <p:sp>
        <p:nvSpPr>
          <p:cNvPr id="8" name="Tijdelijke aanduiding voor dianummer 7">
            <a:extLst>
              <a:ext uri="{FF2B5EF4-FFF2-40B4-BE49-F238E27FC236}">
                <a16:creationId xmlns:a16="http://schemas.microsoft.com/office/drawing/2014/main" id="{23297B56-E19F-0F9D-DA1D-41442251CD2F}"/>
              </a:ext>
            </a:extLst>
          </p:cNvPr>
          <p:cNvSpPr>
            <a:spLocks noGrp="1"/>
          </p:cNvSpPr>
          <p:nvPr>
            <p:ph type="sldNum" sz="quarter" idx="2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669419706"/>
      </p:ext>
    </p:extLst>
  </p:cSld>
  <p:clrMapOvr>
    <a:masterClrMapping/>
  </p:clrMapOvr>
  <p:hf sldNum="0" hdr="0" ftr="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2.emf"/><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E8FABB1-9204-F68E-B5B3-2CAE89D8AC2C}"/>
              </a:ext>
            </a:extLst>
          </p:cNvPr>
          <p:cNvSpPr/>
          <p:nvPr userDrawn="1"/>
        </p:nvSpPr>
        <p:spPr>
          <a:xfrm>
            <a:off x="0" y="6354000"/>
            <a:ext cx="12193200" cy="50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3" name="Shape Yellow">
            <a:extLst>
              <a:ext uri="{FF2B5EF4-FFF2-40B4-BE49-F238E27FC236}">
                <a16:creationId xmlns:a16="http://schemas.microsoft.com/office/drawing/2014/main" id="{5157E62D-DE2E-575D-A050-3EFA190C4D04}"/>
              </a:ext>
            </a:extLst>
          </p:cNvPr>
          <p:cNvSpPr>
            <a:spLocks/>
          </p:cNvSpPr>
          <p:nvPr userDrawn="1"/>
        </p:nvSpPr>
        <p:spPr bwMode="auto">
          <a:xfrm>
            <a:off x="9145587" y="6354000"/>
            <a:ext cx="3046413" cy="504000"/>
          </a:xfrm>
          <a:custGeom>
            <a:avLst/>
            <a:gdLst>
              <a:gd name="T0" fmla="*/ 2870 w 15348"/>
              <a:gd name="T1" fmla="*/ 0 h 2558"/>
              <a:gd name="T2" fmla="*/ 2870 w 15348"/>
              <a:gd name="T3" fmla="*/ 0 h 2558"/>
              <a:gd name="T4" fmla="*/ 2462 w 15348"/>
              <a:gd name="T5" fmla="*/ 0 h 2558"/>
              <a:gd name="T6" fmla="*/ 985 w 15348"/>
              <a:gd name="T7" fmla="*/ 853 h 2558"/>
              <a:gd name="T8" fmla="*/ 0 w 15348"/>
              <a:gd name="T9" fmla="*/ 2558 h 2558"/>
              <a:gd name="T10" fmla="*/ 2558 w 15348"/>
              <a:gd name="T11" fmla="*/ 2558 h 2558"/>
              <a:gd name="T12" fmla="*/ 2558 w 15348"/>
              <a:gd name="T13" fmla="*/ 2558 h 2558"/>
              <a:gd name="T14" fmla="*/ 15348 w 15348"/>
              <a:gd name="T15" fmla="*/ 2558 h 2558"/>
              <a:gd name="T16" fmla="*/ 15348 w 15348"/>
              <a:gd name="T17" fmla="*/ 0 h 2558"/>
              <a:gd name="T18" fmla="*/ 2870 w 15348"/>
              <a:gd name="T19" fmla="*/ 0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48" h="2558">
                <a:moveTo>
                  <a:pt x="2870" y="0"/>
                </a:moveTo>
                <a:cubicBezTo>
                  <a:pt x="2870" y="0"/>
                  <a:pt x="2870" y="0"/>
                  <a:pt x="2870" y="0"/>
                </a:cubicBezTo>
                <a:cubicBezTo>
                  <a:pt x="2462" y="0"/>
                  <a:pt x="2462" y="0"/>
                  <a:pt x="2462" y="0"/>
                </a:cubicBezTo>
                <a:cubicBezTo>
                  <a:pt x="1853" y="0"/>
                  <a:pt x="1290" y="325"/>
                  <a:pt x="985" y="853"/>
                </a:cubicBezTo>
                <a:cubicBezTo>
                  <a:pt x="0" y="2558"/>
                  <a:pt x="0" y="2558"/>
                  <a:pt x="0" y="2558"/>
                </a:cubicBezTo>
                <a:cubicBezTo>
                  <a:pt x="2558" y="2558"/>
                  <a:pt x="2558" y="2558"/>
                  <a:pt x="2558" y="2558"/>
                </a:cubicBezTo>
                <a:cubicBezTo>
                  <a:pt x="2558" y="2558"/>
                  <a:pt x="2558" y="2558"/>
                  <a:pt x="2558" y="2558"/>
                </a:cubicBezTo>
                <a:cubicBezTo>
                  <a:pt x="15348" y="2558"/>
                  <a:pt x="15348" y="2558"/>
                  <a:pt x="15348" y="2558"/>
                </a:cubicBezTo>
                <a:cubicBezTo>
                  <a:pt x="15348" y="0"/>
                  <a:pt x="15348" y="0"/>
                  <a:pt x="15348" y="0"/>
                </a:cubicBezTo>
                <a:lnTo>
                  <a:pt x="2870" y="0"/>
                </a:lnTo>
                <a:close/>
              </a:path>
            </a:pathLst>
          </a:custGeom>
          <a:solidFill>
            <a:srgbClr val="FFF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pic>
        <p:nvPicPr>
          <p:cNvPr id="11" name="Slogan">
            <a:extLst>
              <a:ext uri="{FF2B5EF4-FFF2-40B4-BE49-F238E27FC236}">
                <a16:creationId xmlns:a16="http://schemas.microsoft.com/office/drawing/2014/main" id="{FC4BD1EA-A64E-0106-956B-D132CC234142}"/>
              </a:ext>
            </a:extLst>
          </p:cNvPr>
          <p:cNvPicPr>
            <a:picLocks noChangeAspect="1"/>
          </p:cNvPicPr>
          <p:nvPr userDrawn="1"/>
        </p:nvPicPr>
        <p:blipFill>
          <a:blip r:embed="rId34"/>
          <a:stretch>
            <a:fillRect/>
          </a:stretch>
        </p:blipFill>
        <p:spPr>
          <a:xfrm>
            <a:off x="9927625" y="6503225"/>
            <a:ext cx="1753200" cy="204540"/>
          </a:xfrm>
          <a:prstGeom prst="rect">
            <a:avLst/>
          </a:prstGeom>
        </p:spPr>
      </p:pic>
      <p:sp>
        <p:nvSpPr>
          <p:cNvPr id="2" name="Title Placeholder 1"/>
          <p:cNvSpPr>
            <a:spLocks noGrp="1"/>
          </p:cNvSpPr>
          <p:nvPr userDrawn="1">
            <p:ph type="title"/>
          </p:nvPr>
        </p:nvSpPr>
        <p:spPr>
          <a:xfrm>
            <a:off x="511174" y="423557"/>
            <a:ext cx="11172826" cy="773418"/>
          </a:xfrm>
          <a:prstGeom prst="rect">
            <a:avLst/>
          </a:prstGeom>
        </p:spPr>
        <p:txBody>
          <a:bodyPr vert="horz" lIns="0" tIns="0" rIns="0" bIns="0" rtlCol="0" anchor="t" anchorCtr="0">
            <a:noAutofit/>
          </a:bodyPr>
          <a:lstStyle/>
          <a:p>
            <a:r>
              <a:rPr lang="nl-NL" dirty="0"/>
              <a:t>Klik om stijl </a:t>
            </a:r>
            <a:r>
              <a:rPr lang="nl-NL"/>
              <a:t>te bewerken</a:t>
            </a:r>
            <a:endParaRPr lang="nl-NL" dirty="0"/>
          </a:p>
        </p:txBody>
      </p:sp>
      <p:sp>
        <p:nvSpPr>
          <p:cNvPr id="3" name="Text Placeholder 2"/>
          <p:cNvSpPr>
            <a:spLocks noGrp="1"/>
          </p:cNvSpPr>
          <p:nvPr userDrawn="1">
            <p:ph type="body" idx="1"/>
          </p:nvPr>
        </p:nvSpPr>
        <p:spPr>
          <a:xfrm>
            <a:off x="511174" y="1523999"/>
            <a:ext cx="11172826" cy="4572001"/>
          </a:xfrm>
          <a:prstGeom prst="rect">
            <a:avLst/>
          </a:prstGeom>
        </p:spPr>
        <p:txBody>
          <a:bodyPr vert="horz" lIns="0" tIns="0" rIns="0" bIns="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4" name="Date Placeholder 3"/>
          <p:cNvSpPr>
            <a:spLocks noGrp="1"/>
          </p:cNvSpPr>
          <p:nvPr userDrawn="1">
            <p:ph type="dt" sz="half" idx="2"/>
          </p:nvPr>
        </p:nvSpPr>
        <p:spPr>
          <a:xfrm>
            <a:off x="8169275" y="151221"/>
            <a:ext cx="3512725" cy="123111"/>
          </a:xfrm>
          <a:prstGeom prst="rect">
            <a:avLst/>
          </a:prstGeom>
        </p:spPr>
        <p:txBody>
          <a:bodyPr vert="horz" lIns="0" tIns="0" rIns="0" bIns="0" rtlCol="0" anchor="t" anchorCtr="0">
            <a:noAutofit/>
          </a:bodyPr>
          <a:lstStyle>
            <a:lvl1pPr algn="r">
              <a:defRPr sz="800">
                <a:solidFill>
                  <a:schemeClr val="tx2"/>
                </a:solidFill>
              </a:defRPr>
            </a:lvl1pPr>
          </a:lstStyle>
          <a:p>
            <a:r>
              <a:rPr lang="nl-NL"/>
              <a:t>&lt;plaats&gt;, &lt;datum&gt;</a:t>
            </a:r>
            <a:endParaRPr lang="nl-NL" dirty="0"/>
          </a:p>
        </p:txBody>
      </p:sp>
      <p:sp>
        <p:nvSpPr>
          <p:cNvPr id="5" name="Footer Placeholder 4"/>
          <p:cNvSpPr>
            <a:spLocks noGrp="1"/>
          </p:cNvSpPr>
          <p:nvPr userDrawn="1">
            <p:ph type="ftr" sz="quarter" idx="3"/>
          </p:nvPr>
        </p:nvSpPr>
        <p:spPr>
          <a:xfrm rot="16200000">
            <a:off x="9657372" y="3739074"/>
            <a:ext cx="4553260" cy="123111"/>
          </a:xfrm>
          <a:prstGeom prst="rect">
            <a:avLst/>
          </a:prstGeom>
        </p:spPr>
        <p:txBody>
          <a:bodyPr vert="horz" lIns="0" tIns="0" rIns="0" bIns="0" rtlCol="0" anchor="t" anchorCtr="0">
            <a:noAutofit/>
          </a:bodyPr>
          <a:lstStyle>
            <a:lvl1pPr algn="l">
              <a:defRPr sz="800">
                <a:solidFill>
                  <a:schemeClr val="tx2"/>
                </a:solidFill>
              </a:defRPr>
            </a:lvl1pPr>
          </a:lstStyle>
          <a:p>
            <a:endParaRPr lang="nl-NL" dirty="0"/>
          </a:p>
        </p:txBody>
      </p:sp>
      <p:sp>
        <p:nvSpPr>
          <p:cNvPr id="6" name="Slide Number Placeholder 5"/>
          <p:cNvSpPr>
            <a:spLocks noGrp="1"/>
          </p:cNvSpPr>
          <p:nvPr userDrawn="1">
            <p:ph type="sldNum" sz="quarter" idx="4"/>
          </p:nvPr>
        </p:nvSpPr>
        <p:spPr>
          <a:xfrm>
            <a:off x="508000" y="6164787"/>
            <a:ext cx="504000" cy="123111"/>
          </a:xfrm>
          <a:prstGeom prst="rect">
            <a:avLst/>
          </a:prstGeom>
        </p:spPr>
        <p:txBody>
          <a:bodyPr vert="horz" wrap="none" lIns="0" tIns="0" rIns="0" bIns="0" rtlCol="0" anchor="t" anchorCtr="0">
            <a:noAutofit/>
          </a:bodyPr>
          <a:lstStyle>
            <a:lvl1pPr algn="l">
              <a:defRPr sz="800">
                <a:solidFill>
                  <a:schemeClr val="tx2"/>
                </a:solidFill>
              </a:defRPr>
            </a:lvl1pPr>
          </a:lstStyle>
          <a:p>
            <a:r>
              <a:rPr lang="nl-NL"/>
              <a:t>#</a:t>
            </a:r>
            <a:fld id="{41DB2716-3555-4756-BDF8-0DE425FAE472}" type="slidenum">
              <a:rPr lang="nl-NL" smtClean="0"/>
              <a:pPr/>
              <a:t>‹nr.›</a:t>
            </a:fld>
            <a:endParaRPr lang="nl-NL" dirty="0"/>
          </a:p>
        </p:txBody>
      </p:sp>
      <p:pic>
        <p:nvPicPr>
          <p:cNvPr id="9" name="Picture 8">
            <a:extLst>
              <a:ext uri="{FF2B5EF4-FFF2-40B4-BE49-F238E27FC236}">
                <a16:creationId xmlns:a16="http://schemas.microsoft.com/office/drawing/2014/main" id="{BF9E54CE-9E3F-46DB-2225-F491181B7292}"/>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504000" y="6526800"/>
            <a:ext cx="936000" cy="203543"/>
          </a:xfrm>
          <a:prstGeom prst="rect">
            <a:avLst/>
          </a:prstGeom>
        </p:spPr>
      </p:pic>
      <p:sp>
        <p:nvSpPr>
          <p:cNvPr id="8" name="Tekstvak 7">
            <a:extLst>
              <a:ext uri="{FF2B5EF4-FFF2-40B4-BE49-F238E27FC236}">
                <a16:creationId xmlns:a16="http://schemas.microsoft.com/office/drawing/2014/main" id="{2AAFD0A6-2822-EAC6-79FA-C7B7F326769E}"/>
              </a:ext>
            </a:extLst>
          </p:cNvPr>
          <p:cNvSpPr txBox="1"/>
          <p:nvPr userDrawn="1">
            <p:extLst>
              <p:ext uri="{1162E1C5-73C7-4A58-AE30-91384D911F3F}">
                <p184:classification xmlns:p184="http://schemas.microsoft.com/office/powerpoint/2018/4/main" val="ftr"/>
              </p:ext>
            </p:extLst>
          </p:nvPr>
        </p:nvSpPr>
        <p:spPr>
          <a:xfrm>
            <a:off x="5711000" y="6642100"/>
            <a:ext cx="798512"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Intern/Internal</a:t>
            </a:r>
            <a:endParaRPr lang="nl-NL" sz="10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9393502"/>
      </p:ext>
    </p:extLst>
  </p:cSld>
  <p:clrMap bg1="lt1" tx1="dk1" bg2="lt2" tx2="dk2" accent1="accent1" accent2="accent2" accent3="accent3" accent4="accent4" accent5="accent5" accent6="accent6" hlink="hlink" folHlink="folHlink"/>
  <p:sldLayoutIdLst>
    <p:sldLayoutId id="2147483661" r:id="rId1"/>
    <p:sldLayoutId id="2147483687" r:id="rId2"/>
    <p:sldLayoutId id="2147483688" r:id="rId3"/>
    <p:sldLayoutId id="2147483689" r:id="rId4"/>
    <p:sldLayoutId id="2147483690" r:id="rId5"/>
    <p:sldLayoutId id="2147483693" r:id="rId6"/>
    <p:sldLayoutId id="2147483694" r:id="rId7"/>
    <p:sldLayoutId id="2147483692" r:id="rId8"/>
    <p:sldLayoutId id="2147483695" r:id="rId9"/>
    <p:sldLayoutId id="2147483696" r:id="rId10"/>
    <p:sldLayoutId id="2147483697" r:id="rId11"/>
    <p:sldLayoutId id="2147483691" r:id="rId12"/>
    <p:sldLayoutId id="2147483711"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12" r:id="rId23"/>
    <p:sldLayoutId id="2147483713" r:id="rId24"/>
    <p:sldLayoutId id="2147483714" r:id="rId25"/>
    <p:sldLayoutId id="2147483715" r:id="rId26"/>
    <p:sldLayoutId id="2147483716" r:id="rId27"/>
    <p:sldLayoutId id="2147483707" r:id="rId28"/>
    <p:sldLayoutId id="2147483708" r:id="rId29"/>
    <p:sldLayoutId id="2147483709" r:id="rId30"/>
    <p:sldLayoutId id="2147483667" r:id="rId31"/>
    <p:sldLayoutId id="2147483710" r:id="rId32"/>
  </p:sldLayoutIdLst>
  <p:hf sldNum="0" hdr="0" ftr="0"/>
  <p:txStyles>
    <p:titleStyle>
      <a:lvl1pPr algn="l" defTabSz="914400" rtl="0" eaLnBrk="1" latinLnBrk="0" hangingPunct="1">
        <a:lnSpc>
          <a:spcPct val="90000"/>
        </a:lnSpc>
        <a:spcBef>
          <a:spcPct val="0"/>
        </a:spcBef>
        <a:buNone/>
        <a:defRPr sz="3200" b="1" kern="1200" spc="-90" baseline="0">
          <a:solidFill>
            <a:schemeClr val="tx2"/>
          </a:solidFill>
          <a:latin typeface="+mj-lt"/>
          <a:ea typeface="+mj-ea"/>
          <a:cs typeface="+mj-cs"/>
        </a:defRPr>
      </a:lvl1pPr>
    </p:titleStyle>
    <p:bodyStyle>
      <a:lvl1pPr marL="0" indent="0" algn="l" defTabSz="360000" rtl="0" eaLnBrk="1" latinLnBrk="0" hangingPunct="1">
        <a:lnSpc>
          <a:spcPct val="105000"/>
        </a:lnSpc>
        <a:spcBef>
          <a:spcPts val="0"/>
        </a:spcBef>
        <a:spcAft>
          <a:spcPts val="600"/>
        </a:spcAft>
        <a:buFont typeface="Calibri" panose="020F0502020204030204" pitchFamily="34" charset="0"/>
        <a:buChar char="​"/>
        <a:defRPr sz="1800" kern="1200" spc="-90">
          <a:solidFill>
            <a:schemeClr val="tx2"/>
          </a:solidFill>
          <a:latin typeface="+mn-lt"/>
          <a:ea typeface="+mn-ea"/>
          <a:cs typeface="+mn-cs"/>
        </a:defRPr>
      </a:lvl1pPr>
      <a:lvl2pPr marL="360000" indent="-360000" algn="l" defTabSz="914400" rtl="0" eaLnBrk="1" latinLnBrk="0" hangingPunct="1">
        <a:lnSpc>
          <a:spcPct val="105000"/>
        </a:lnSpc>
        <a:spcBef>
          <a:spcPts val="0"/>
        </a:spcBef>
        <a:spcAft>
          <a:spcPts val="600"/>
        </a:spcAft>
        <a:buFont typeface="Arial" panose="020B0604020202020204" pitchFamily="34" charset="0"/>
        <a:buChar char="•"/>
        <a:defRPr sz="1800" kern="1200" spc="-90">
          <a:solidFill>
            <a:schemeClr val="tx2"/>
          </a:solidFill>
          <a:latin typeface="+mn-lt"/>
          <a:ea typeface="+mn-ea"/>
          <a:cs typeface="+mn-cs"/>
        </a:defRPr>
      </a:lvl2pPr>
      <a:lvl3pPr marL="720000" indent="-360000" algn="l" defTabSz="914400" rtl="0" eaLnBrk="1" latinLnBrk="0" hangingPunct="1">
        <a:lnSpc>
          <a:spcPct val="105000"/>
        </a:lnSpc>
        <a:spcBef>
          <a:spcPts val="0"/>
        </a:spcBef>
        <a:spcAft>
          <a:spcPts val="600"/>
        </a:spcAft>
        <a:buFont typeface="Arial" panose="020B0604020202020204" pitchFamily="34" charset="0"/>
        <a:buChar char="•"/>
        <a:defRPr sz="1800" kern="1200" spc="-90">
          <a:solidFill>
            <a:schemeClr val="tx2"/>
          </a:solidFill>
          <a:latin typeface="+mn-lt"/>
          <a:ea typeface="+mn-ea"/>
          <a:cs typeface="+mn-cs"/>
        </a:defRPr>
      </a:lvl3pPr>
      <a:lvl4pPr marL="1080000" indent="-360000" algn="l" defTabSz="914400" rtl="0" eaLnBrk="1" latinLnBrk="0" hangingPunct="1">
        <a:lnSpc>
          <a:spcPct val="105000"/>
        </a:lnSpc>
        <a:spcBef>
          <a:spcPts val="0"/>
        </a:spcBef>
        <a:spcAft>
          <a:spcPts val="600"/>
        </a:spcAft>
        <a:buFont typeface="Arial" panose="020B0604020202020204" pitchFamily="34" charset="0"/>
        <a:buChar char="•"/>
        <a:defRPr sz="1800" kern="1200" spc="-90">
          <a:solidFill>
            <a:schemeClr val="tx2"/>
          </a:solidFill>
          <a:latin typeface="+mn-lt"/>
          <a:ea typeface="+mn-ea"/>
          <a:cs typeface="+mn-cs"/>
        </a:defRPr>
      </a:lvl4pPr>
      <a:lvl5pPr marL="1440000" indent="-360000" algn="l" defTabSz="914400" rtl="0" eaLnBrk="1" latinLnBrk="0" hangingPunct="1">
        <a:lnSpc>
          <a:spcPct val="105000"/>
        </a:lnSpc>
        <a:spcBef>
          <a:spcPts val="0"/>
        </a:spcBef>
        <a:spcAft>
          <a:spcPts val="600"/>
        </a:spcAft>
        <a:buFont typeface="Arial" panose="020B0604020202020204" pitchFamily="34" charset="0"/>
        <a:buChar char="•"/>
        <a:defRPr sz="1800" kern="1200" spc="-90">
          <a:solidFill>
            <a:schemeClr val="tx2"/>
          </a:solidFill>
          <a:latin typeface="+mn-lt"/>
          <a:ea typeface="+mn-ea"/>
          <a:cs typeface="+mn-cs"/>
        </a:defRPr>
      </a:lvl5pPr>
      <a:lvl6pPr marL="1800000" indent="-360000" algn="l" defTabSz="914400" rtl="0" eaLnBrk="1" latinLnBrk="0" hangingPunct="1">
        <a:lnSpc>
          <a:spcPct val="100000"/>
        </a:lnSpc>
        <a:spcBef>
          <a:spcPts val="0"/>
        </a:spcBef>
        <a:buFont typeface="Arial" panose="020B0604020202020204" pitchFamily="34" charset="0"/>
        <a:buChar char="•"/>
        <a:defRPr sz="2000" kern="1200" spc="-90" baseline="0">
          <a:solidFill>
            <a:schemeClr val="tx2"/>
          </a:solidFill>
          <a:latin typeface="+mn-lt"/>
          <a:ea typeface="+mn-ea"/>
          <a:cs typeface="+mn-cs"/>
        </a:defRPr>
      </a:lvl6pPr>
      <a:lvl7pPr marL="2160000" indent="-360000" algn="l" defTabSz="914400" rtl="0" eaLnBrk="1" latinLnBrk="0" hangingPunct="1">
        <a:lnSpc>
          <a:spcPct val="100000"/>
        </a:lnSpc>
        <a:spcBef>
          <a:spcPts val="0"/>
        </a:spcBef>
        <a:buFont typeface="Arial" panose="020B0604020202020204" pitchFamily="34" charset="0"/>
        <a:buChar char="•"/>
        <a:defRPr sz="2000" kern="1200" spc="-90" baseline="0">
          <a:solidFill>
            <a:schemeClr val="tx2"/>
          </a:solidFill>
          <a:latin typeface="+mn-lt"/>
          <a:ea typeface="+mn-ea"/>
          <a:cs typeface="+mn-cs"/>
        </a:defRPr>
      </a:lvl7pPr>
      <a:lvl8pPr marL="2520000" indent="-360000" algn="l" defTabSz="914400" rtl="0" eaLnBrk="1" latinLnBrk="0" hangingPunct="1">
        <a:lnSpc>
          <a:spcPct val="100000"/>
        </a:lnSpc>
        <a:spcBef>
          <a:spcPts val="0"/>
        </a:spcBef>
        <a:buFont typeface="Arial" panose="020B0604020202020204" pitchFamily="34" charset="0"/>
        <a:buChar char="•"/>
        <a:defRPr sz="2000" kern="1200" spc="-90" baseline="0">
          <a:solidFill>
            <a:schemeClr val="tx2"/>
          </a:solidFill>
          <a:latin typeface="+mn-lt"/>
          <a:ea typeface="+mn-ea"/>
          <a:cs typeface="+mn-cs"/>
        </a:defRPr>
      </a:lvl8pPr>
      <a:lvl9pPr marL="2880000" indent="-360000" algn="l" defTabSz="914400" rtl="0" eaLnBrk="1" latinLnBrk="0" hangingPunct="1">
        <a:lnSpc>
          <a:spcPct val="100000"/>
        </a:lnSpc>
        <a:spcBef>
          <a:spcPts val="0"/>
        </a:spcBef>
        <a:buFont typeface="Arial" panose="020B0604020202020204" pitchFamily="34" charset="0"/>
        <a:buChar char="•"/>
        <a:defRPr sz="2000" kern="1200" spc="-9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20" userDrawn="1">
          <p15:clr>
            <a:srgbClr val="F26B43"/>
          </p15:clr>
        </p15:guide>
        <p15:guide id="4" pos="1360" userDrawn="1">
          <p15:clr>
            <a:srgbClr val="F26B43"/>
          </p15:clr>
        </p15:guide>
        <p15:guide id="5" pos="1520" userDrawn="1">
          <p15:clr>
            <a:srgbClr val="F26B43"/>
          </p15:clr>
        </p15:guide>
        <p15:guide id="6" pos="2560" userDrawn="1">
          <p15:clr>
            <a:srgbClr val="F26B43"/>
          </p15:clr>
        </p15:guide>
        <p15:guide id="7" pos="2720" userDrawn="1">
          <p15:clr>
            <a:srgbClr val="F26B43"/>
          </p15:clr>
        </p15:guide>
        <p15:guide id="8" pos="3760" userDrawn="1">
          <p15:clr>
            <a:srgbClr val="F26B43"/>
          </p15:clr>
        </p15:guide>
        <p15:guide id="9" pos="3920" userDrawn="1">
          <p15:clr>
            <a:srgbClr val="F26B43"/>
          </p15:clr>
        </p15:guide>
        <p15:guide id="10" pos="4960" userDrawn="1">
          <p15:clr>
            <a:srgbClr val="F26B43"/>
          </p15:clr>
        </p15:guide>
        <p15:guide id="11" pos="5120" userDrawn="1">
          <p15:clr>
            <a:srgbClr val="F26B43"/>
          </p15:clr>
        </p15:guide>
        <p15:guide id="12" pos="6160" userDrawn="1">
          <p15:clr>
            <a:srgbClr val="F26B43"/>
          </p15:clr>
        </p15:guide>
        <p15:guide id="13" pos="6320" userDrawn="1">
          <p15:clr>
            <a:srgbClr val="F26B43"/>
          </p15:clr>
        </p15:guide>
        <p15:guide id="14" pos="7360" userDrawn="1">
          <p15:clr>
            <a:srgbClr val="F26B43"/>
          </p15:clr>
        </p15:guide>
        <p15:guide id="17" orient="horz" pos="960" userDrawn="1">
          <p15:clr>
            <a:srgbClr val="F26B43"/>
          </p15:clr>
        </p15:guide>
        <p15:guide id="18" orient="horz" pos="1620" userDrawn="1">
          <p15:clr>
            <a:srgbClr val="F26B43"/>
          </p15:clr>
        </p15:guide>
        <p15:guide id="19" orient="horz" pos="1700" userDrawn="1">
          <p15:clr>
            <a:srgbClr val="F26B43"/>
          </p15:clr>
        </p15:guide>
        <p15:guide id="20" orient="horz" pos="2360" userDrawn="1">
          <p15:clr>
            <a:srgbClr val="F26B43"/>
          </p15:clr>
        </p15:guide>
        <p15:guide id="21" orient="horz" pos="2440" userDrawn="1">
          <p15:clr>
            <a:srgbClr val="F26B43"/>
          </p15:clr>
        </p15:guide>
        <p15:guide id="22" orient="horz" pos="3100" userDrawn="1">
          <p15:clr>
            <a:srgbClr val="F26B43"/>
          </p15:clr>
        </p15:guide>
        <p15:guide id="23" orient="horz" pos="3180" userDrawn="1">
          <p15:clr>
            <a:srgbClr val="F26B43"/>
          </p15:clr>
        </p15:guide>
        <p15:guide id="24" orient="horz"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hyperlink" Target="https://portal.us.bn.cloud.ariba.com/onboarding/portal/pre-walkup"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www.sap.com/products/business-network/suppliers/overview.html#order-management" TargetMode="External"/><Relationship Id="rId2" Type="http://schemas.openxmlformats.org/officeDocument/2006/relationships/hyperlink" Target="https://www.sap.com/products/business-network/suppliers/enterprise-account.html" TargetMode="External"/><Relationship Id="rId1" Type="http://schemas.openxmlformats.org/officeDocument/2006/relationships/slideLayout" Target="../slideLayouts/slideLayout14.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hyperlink" Target="https://www.gasunie.nl/leveranciers/inkooporders-facturatie-en-betalen/$18493/$18494/Handelsrelatie%20bevestigen%20SBN.pdf" TargetMode="External"/><Relationship Id="rId2" Type="http://schemas.openxmlformats.org/officeDocument/2006/relationships/hyperlink" Target="https://www.gasunie.nl/leveranciers/inkooporders-facturatie-en-betalen/$18493/$18562/Registratie%20-%20aanmelden%20SAP%20Business%20Network.pdf" TargetMode="External"/><Relationship Id="rId1" Type="http://schemas.openxmlformats.org/officeDocument/2006/relationships/slideLayout" Target="../slideLayouts/slideLayout14.xml"/><Relationship Id="rId4" Type="http://schemas.openxmlformats.org/officeDocument/2006/relationships/hyperlink" Target="https://www.gasunie.nl/leveranciers/inkooporders-facturatie-en-betalen/$18493/$18561/Factureren%20via%20SAP%20Business%20Network.pd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s://news.sap.com/2024/01/sap-leader-idc-worldwide-multi-enterprise-supply-chain-commerce-network/#:~:text=I'm%20so%20pleased%20that,active%20users%20on%20the%20network."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hyperlink" Target="https://www.sap.com/products/business-network/suppliers/enterprise-account.html"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linguee.nl/engels-nederlands/vertaling/tier.html" TargetMode="External"/><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Tijdelijke aanduiding voor afbeelding 12" descr="Zakenvrouw die een presentatie aan collega's geeft">
            <a:extLst>
              <a:ext uri="{FF2B5EF4-FFF2-40B4-BE49-F238E27FC236}">
                <a16:creationId xmlns:a16="http://schemas.microsoft.com/office/drawing/2014/main" id="{13D2DE01-9EB6-CC7E-3EB5-A1084FCAAB38}"/>
              </a:ext>
            </a:extLst>
          </p:cNvPr>
          <p:cNvPicPr>
            <a:picLocks noGrp="1" noChangeAspect="1"/>
          </p:cNvPicPr>
          <p:nvPr>
            <p:ph type="pic" sz="quarter" idx="23"/>
          </p:nvPr>
        </p:nvPicPr>
        <p:blipFill>
          <a:blip r:embed="rId2">
            <a:extLst>
              <a:ext uri="{28A0092B-C50C-407E-A947-70E740481C1C}">
                <a14:useLocalDpi xmlns:a14="http://schemas.microsoft.com/office/drawing/2010/main" val="0"/>
              </a:ext>
            </a:extLst>
          </a:blip>
          <a:srcRect t="8417" b="8417"/>
          <a:stretch>
            <a:fillRect/>
          </a:stretch>
        </p:blipFill>
        <p:spPr/>
      </p:pic>
      <p:sp>
        <p:nvSpPr>
          <p:cNvPr id="9" name="Tijdelijke aanduiding voor tekst 8">
            <a:extLst>
              <a:ext uri="{FF2B5EF4-FFF2-40B4-BE49-F238E27FC236}">
                <a16:creationId xmlns:a16="http://schemas.microsoft.com/office/drawing/2014/main" id="{4AAC4475-CE63-65DE-F1CA-019A176D9AA4}"/>
              </a:ext>
            </a:extLst>
          </p:cNvPr>
          <p:cNvSpPr>
            <a:spLocks noGrp="1"/>
          </p:cNvSpPr>
          <p:nvPr>
            <p:ph type="body" sz="quarter" idx="21"/>
          </p:nvPr>
        </p:nvSpPr>
        <p:spPr/>
        <p:txBody>
          <a:bodyPr/>
          <a:lstStyle/>
          <a:p>
            <a:endParaRPr lang="nl-NL"/>
          </a:p>
        </p:txBody>
      </p:sp>
      <p:sp>
        <p:nvSpPr>
          <p:cNvPr id="7" name="Tijdelijke aanduiding voor tekst 6">
            <a:extLst>
              <a:ext uri="{FF2B5EF4-FFF2-40B4-BE49-F238E27FC236}">
                <a16:creationId xmlns:a16="http://schemas.microsoft.com/office/drawing/2014/main" id="{619E323E-812B-8FAC-AE84-9CE2F637B019}"/>
              </a:ext>
            </a:extLst>
          </p:cNvPr>
          <p:cNvSpPr>
            <a:spLocks noGrp="1"/>
          </p:cNvSpPr>
          <p:nvPr>
            <p:ph type="body" sz="quarter" idx="18"/>
          </p:nvPr>
        </p:nvSpPr>
        <p:spPr/>
        <p:txBody>
          <a:bodyPr/>
          <a:lstStyle/>
          <a:p>
            <a:endParaRPr lang="nl-NL"/>
          </a:p>
        </p:txBody>
      </p:sp>
      <p:sp>
        <p:nvSpPr>
          <p:cNvPr id="8" name="Tijdelijke aanduiding voor tekst 7">
            <a:extLst>
              <a:ext uri="{FF2B5EF4-FFF2-40B4-BE49-F238E27FC236}">
                <a16:creationId xmlns:a16="http://schemas.microsoft.com/office/drawing/2014/main" id="{793BD368-6B1D-B13B-B4BA-28676C2ABAC0}"/>
              </a:ext>
            </a:extLst>
          </p:cNvPr>
          <p:cNvSpPr>
            <a:spLocks noGrp="1"/>
          </p:cNvSpPr>
          <p:nvPr>
            <p:ph type="body" sz="quarter" idx="20"/>
          </p:nvPr>
        </p:nvSpPr>
        <p:spPr/>
        <p:txBody>
          <a:bodyPr/>
          <a:lstStyle/>
          <a:p>
            <a:endParaRPr lang="nl-NL"/>
          </a:p>
        </p:txBody>
      </p:sp>
      <p:sp>
        <p:nvSpPr>
          <p:cNvPr id="6" name="Titel 5">
            <a:extLst>
              <a:ext uri="{FF2B5EF4-FFF2-40B4-BE49-F238E27FC236}">
                <a16:creationId xmlns:a16="http://schemas.microsoft.com/office/drawing/2014/main" id="{FEAF0777-0901-FEDF-7C90-5C9CD89F6ACD}"/>
              </a:ext>
            </a:extLst>
          </p:cNvPr>
          <p:cNvSpPr>
            <a:spLocks noGrp="1"/>
          </p:cNvSpPr>
          <p:nvPr>
            <p:ph type="ctrTitle"/>
          </p:nvPr>
        </p:nvSpPr>
        <p:spPr>
          <a:xfrm>
            <a:off x="510000" y="2485436"/>
            <a:ext cx="11174000" cy="1887128"/>
          </a:xfrm>
        </p:spPr>
        <p:txBody>
          <a:bodyPr/>
          <a:lstStyle/>
          <a:p>
            <a:r>
              <a:rPr lang="nl-NL" dirty="0">
                <a:effectLst>
                  <a:outerShdw blurRad="38100" dist="38100" dir="2700000" algn="tl">
                    <a:srgbClr val="000000">
                      <a:alpha val="43137"/>
                    </a:srgbClr>
                  </a:outerShdw>
                </a:effectLst>
              </a:rPr>
              <a:t>SAP Business Network</a:t>
            </a:r>
          </a:p>
        </p:txBody>
      </p:sp>
      <p:sp>
        <p:nvSpPr>
          <p:cNvPr id="10" name="Tijdelijke aanduiding voor tekst 9">
            <a:extLst>
              <a:ext uri="{FF2B5EF4-FFF2-40B4-BE49-F238E27FC236}">
                <a16:creationId xmlns:a16="http://schemas.microsoft.com/office/drawing/2014/main" id="{A320118A-1EA3-3F1B-883D-5C4BC14A47E6}"/>
              </a:ext>
            </a:extLst>
          </p:cNvPr>
          <p:cNvSpPr>
            <a:spLocks noGrp="1"/>
          </p:cNvSpPr>
          <p:nvPr>
            <p:ph type="body" sz="quarter" idx="22"/>
          </p:nvPr>
        </p:nvSpPr>
        <p:spPr/>
        <p:txBody>
          <a:bodyPr/>
          <a:lstStyle/>
          <a:p>
            <a:endParaRPr lang="nl-NL"/>
          </a:p>
        </p:txBody>
      </p:sp>
      <p:sp>
        <p:nvSpPr>
          <p:cNvPr id="5" name="Tijdelijke aanduiding voor datum 4">
            <a:extLst>
              <a:ext uri="{FF2B5EF4-FFF2-40B4-BE49-F238E27FC236}">
                <a16:creationId xmlns:a16="http://schemas.microsoft.com/office/drawing/2014/main" id="{359B08B1-3B47-EF01-4EF7-4924CDC7BECB}"/>
              </a:ext>
            </a:extLst>
          </p:cNvPr>
          <p:cNvSpPr>
            <a:spLocks noGrp="1"/>
          </p:cNvSpPr>
          <p:nvPr>
            <p:ph type="dt" sz="half" idx="24"/>
          </p:nvPr>
        </p:nvSpPr>
        <p:spPr/>
        <p:txBody>
          <a:bodyPr/>
          <a:lstStyle/>
          <a:p>
            <a:r>
              <a:rPr lang="nl-NL"/>
              <a:t>Groningen, 25 september 2025</a:t>
            </a:r>
            <a:endParaRPr lang="nl-NL" dirty="0"/>
          </a:p>
        </p:txBody>
      </p:sp>
    </p:spTree>
    <p:extLst>
      <p:ext uri="{BB962C8B-B14F-4D97-AF65-F5344CB8AC3E}">
        <p14:creationId xmlns:p14="http://schemas.microsoft.com/office/powerpoint/2010/main" val="3678143130"/>
      </p:ext>
    </p:extLst>
  </p:cSld>
  <p:clrMapOvr>
    <a:masterClrMapping/>
  </p:clrMapOvr>
  <mc:AlternateContent xmlns:mc="http://schemas.openxmlformats.org/markup-compatibility/2006" xmlns:p14="http://schemas.microsoft.com/office/powerpoint/2010/main">
    <mc:Choice Requires="p14">
      <p:transition spd="slow" p14:dur="1500">
        <p:split/>
      </p:transition>
    </mc:Choice>
    <mc:Fallback xmlns="">
      <p:transition spd="slow">
        <p:spli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C64C53-5E5B-5449-D97E-4682D26C58C3}"/>
              </a:ext>
            </a:extLst>
          </p:cNvPr>
          <p:cNvSpPr>
            <a:spLocks noGrp="1"/>
          </p:cNvSpPr>
          <p:nvPr>
            <p:ph type="title"/>
          </p:nvPr>
        </p:nvSpPr>
        <p:spPr/>
        <p:txBody>
          <a:bodyPr/>
          <a:lstStyle/>
          <a:p>
            <a:r>
              <a:rPr lang="nl-NL" dirty="0"/>
              <a:t>Wat is de gewenste situatie?</a:t>
            </a:r>
            <a:br>
              <a:rPr lang="nl-NL" dirty="0"/>
            </a:br>
            <a:endParaRPr lang="nl-NL" dirty="0"/>
          </a:p>
        </p:txBody>
      </p:sp>
      <p:sp>
        <p:nvSpPr>
          <p:cNvPr id="3" name="Tijdelijke aanduiding voor inhoud 2">
            <a:extLst>
              <a:ext uri="{FF2B5EF4-FFF2-40B4-BE49-F238E27FC236}">
                <a16:creationId xmlns:a16="http://schemas.microsoft.com/office/drawing/2014/main" id="{8AB90B7C-856F-9778-ACDB-6F42998280B0}"/>
              </a:ext>
            </a:extLst>
          </p:cNvPr>
          <p:cNvSpPr>
            <a:spLocks noGrp="1"/>
          </p:cNvSpPr>
          <p:nvPr>
            <p:ph idx="1"/>
          </p:nvPr>
        </p:nvSpPr>
        <p:spPr/>
        <p:txBody>
          <a:bodyPr/>
          <a:lstStyle/>
          <a:p>
            <a:r>
              <a:rPr lang="nl-NL" dirty="0"/>
              <a:t>Het mooist is om alle Purchase Orders te ontvangen in het SBN account. (SAP Business Network) Dan hoef je niet handmatig naar je e-mail maar kan je alles terug vinden in 1 portaal en gelijk factureren.</a:t>
            </a:r>
          </a:p>
          <a:p>
            <a:r>
              <a:rPr lang="nl-NL" dirty="0"/>
              <a:t>De hoge stroom aan handmatige handelingen verkleinen</a:t>
            </a:r>
          </a:p>
          <a:p>
            <a:endParaRPr lang="nl-NL" dirty="0"/>
          </a:p>
          <a:p>
            <a:r>
              <a:rPr lang="nl-NL" dirty="0"/>
              <a:t>Mogelijke langere verwerkingstijden in het bestel tot betaal proces verminderen</a:t>
            </a:r>
          </a:p>
          <a:p>
            <a:r>
              <a:rPr lang="nl-NL" dirty="0"/>
              <a:t>Dat je als een leverancier precies kan zien wanneer een Purchase Order bevestigd is door Gasunie en vervolgens online kan factureren door jouw eigen factuur er in te zetten. Dit proces kan je automatiseren samen met Gasunie specialisten.</a:t>
            </a:r>
          </a:p>
          <a:p>
            <a:r>
              <a:rPr lang="nl-NL" dirty="0"/>
              <a:t>Efficiënt samenwerken via het SAP Business Network en zo veel mogelijk vertragingen in het bestel tot betaal proces en andere logistieke processen verminderen</a:t>
            </a:r>
          </a:p>
          <a:p>
            <a:r>
              <a:rPr lang="nl-NL" dirty="0"/>
              <a:t>Alle leveranciers waar Gasunie zaken mee doet factureert via het SBN</a:t>
            </a:r>
          </a:p>
          <a:p>
            <a:endParaRPr lang="nl-NL" dirty="0"/>
          </a:p>
          <a:p>
            <a:endParaRPr lang="nl-NL" dirty="0"/>
          </a:p>
          <a:p>
            <a:endParaRPr lang="nl-NL" dirty="0"/>
          </a:p>
          <a:p>
            <a:endParaRPr lang="nl-NL" dirty="0"/>
          </a:p>
        </p:txBody>
      </p:sp>
      <p:sp>
        <p:nvSpPr>
          <p:cNvPr id="4" name="Tijdelijke aanduiding voor datum 3">
            <a:extLst>
              <a:ext uri="{FF2B5EF4-FFF2-40B4-BE49-F238E27FC236}">
                <a16:creationId xmlns:a16="http://schemas.microsoft.com/office/drawing/2014/main" id="{3C0C3DDF-1DCE-1AC7-F691-219542C1407D}"/>
              </a:ext>
            </a:extLst>
          </p:cNvPr>
          <p:cNvSpPr>
            <a:spLocks noGrp="1"/>
          </p:cNvSpPr>
          <p:nvPr>
            <p:ph type="dt" sz="half" idx="10"/>
          </p:nvPr>
        </p:nvSpPr>
        <p:spPr/>
        <p:txBody>
          <a:bodyPr/>
          <a:lstStyle/>
          <a:p>
            <a:r>
              <a:rPr lang="nl-NL"/>
              <a:t>Groningen, 25 september 2025</a:t>
            </a:r>
            <a:endParaRPr lang="nl-NL" dirty="0"/>
          </a:p>
        </p:txBody>
      </p:sp>
      <p:pic>
        <p:nvPicPr>
          <p:cNvPr id="6" name="Afbeelding 5" descr="Afbeelding met kleding, overdekt, muur, persoon&#10;&#10;Door AI gegenereerde inhoud is mogelijk onjuist.">
            <a:extLst>
              <a:ext uri="{FF2B5EF4-FFF2-40B4-BE49-F238E27FC236}">
                <a16:creationId xmlns:a16="http://schemas.microsoft.com/office/drawing/2014/main" id="{408107C6-E8D3-157D-0D3E-E9E5E2558F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8894" y="4286250"/>
            <a:ext cx="2285106" cy="1524000"/>
          </a:xfrm>
          <a:prstGeom prst="roundRect">
            <a:avLst>
              <a:gd name="adj" fmla="val 8594"/>
            </a:avLst>
          </a:prstGeom>
          <a:solidFill>
            <a:srgbClr val="FFFFFF">
              <a:shade val="85000"/>
            </a:srgbClr>
          </a:solidFill>
          <a:ln>
            <a:noFill/>
          </a:ln>
          <a:effectLst>
            <a:reflection blurRad="6350" stA="50000" endA="300" endPos="38500" dist="50800" dir="5400000" sy="-100000" algn="bl" rotWithShape="0"/>
          </a:effectLst>
        </p:spPr>
      </p:pic>
    </p:spTree>
    <p:extLst>
      <p:ext uri="{BB962C8B-B14F-4D97-AF65-F5344CB8AC3E}">
        <p14:creationId xmlns:p14="http://schemas.microsoft.com/office/powerpoint/2010/main" val="1791090173"/>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B27A70-E0C7-1F91-4487-517274129645}"/>
              </a:ext>
            </a:extLst>
          </p:cNvPr>
          <p:cNvSpPr>
            <a:spLocks noGrp="1"/>
          </p:cNvSpPr>
          <p:nvPr>
            <p:ph type="title"/>
          </p:nvPr>
        </p:nvSpPr>
        <p:spPr/>
        <p:txBody>
          <a:bodyPr/>
          <a:lstStyle/>
          <a:p>
            <a:r>
              <a:rPr lang="nl-NL" dirty="0"/>
              <a:t>Wat zijn de voordelen om mee te gaan in de onboarding?</a:t>
            </a:r>
            <a:br>
              <a:rPr lang="nl-NL" dirty="0"/>
            </a:br>
            <a:endParaRPr lang="nl-NL" dirty="0"/>
          </a:p>
        </p:txBody>
      </p:sp>
      <p:sp>
        <p:nvSpPr>
          <p:cNvPr id="3" name="Tijdelijke aanduiding voor inhoud 2">
            <a:extLst>
              <a:ext uri="{FF2B5EF4-FFF2-40B4-BE49-F238E27FC236}">
                <a16:creationId xmlns:a16="http://schemas.microsoft.com/office/drawing/2014/main" id="{911824A0-AE54-1FD7-9C05-8ED7502E126C}"/>
              </a:ext>
            </a:extLst>
          </p:cNvPr>
          <p:cNvSpPr>
            <a:spLocks noGrp="1"/>
          </p:cNvSpPr>
          <p:nvPr>
            <p:ph idx="1"/>
          </p:nvPr>
        </p:nvSpPr>
        <p:spPr/>
        <p:txBody>
          <a:bodyPr/>
          <a:lstStyle/>
          <a:p>
            <a:r>
              <a:rPr lang="nl-NL" dirty="0"/>
              <a:t>Je creëert met het gebruik van het SBN real time zichtbaarheid, de mogelijkheid om gebruik te maken van één dasboard en gemakkelijk en efficiënt factureren.</a:t>
            </a:r>
          </a:p>
          <a:p>
            <a:r>
              <a:rPr lang="nl-NL" dirty="0"/>
              <a:t>Je kan direct verstoringen opsporen </a:t>
            </a:r>
          </a:p>
          <a:p>
            <a:r>
              <a:rPr lang="nl-NL" dirty="0"/>
              <a:t>Gemakkelijk factureren zodra de inkooporder beschikbaar is</a:t>
            </a:r>
          </a:p>
          <a:p>
            <a:r>
              <a:rPr lang="nl-NL" dirty="0"/>
              <a:t>Je kan je gegevens analyseren en archiveren (Enterprise functie)</a:t>
            </a:r>
          </a:p>
          <a:p>
            <a:r>
              <a:rPr lang="nl-NL" dirty="0"/>
              <a:t>Automatiseer je transacties met bijvoorbeeld systeem integratie (Enterprise functie)</a:t>
            </a:r>
          </a:p>
          <a:p>
            <a:endParaRPr lang="nl-NL" dirty="0"/>
          </a:p>
        </p:txBody>
      </p:sp>
      <p:sp>
        <p:nvSpPr>
          <p:cNvPr id="4" name="Tijdelijke aanduiding voor datum 3">
            <a:extLst>
              <a:ext uri="{FF2B5EF4-FFF2-40B4-BE49-F238E27FC236}">
                <a16:creationId xmlns:a16="http://schemas.microsoft.com/office/drawing/2014/main" id="{83E8ED85-8170-3550-787B-D744F7C57B11}"/>
              </a:ext>
            </a:extLst>
          </p:cNvPr>
          <p:cNvSpPr>
            <a:spLocks noGrp="1"/>
          </p:cNvSpPr>
          <p:nvPr>
            <p:ph type="dt" sz="half" idx="10"/>
          </p:nvPr>
        </p:nvSpPr>
        <p:spPr/>
        <p:txBody>
          <a:bodyPr/>
          <a:lstStyle/>
          <a:p>
            <a:r>
              <a:rPr lang="nl-NL"/>
              <a:t>Groningen, 25 september 2025</a:t>
            </a:r>
            <a:endParaRPr lang="nl-NL" dirty="0"/>
          </a:p>
        </p:txBody>
      </p:sp>
    </p:spTree>
    <p:extLst>
      <p:ext uri="{BB962C8B-B14F-4D97-AF65-F5344CB8AC3E}">
        <p14:creationId xmlns:p14="http://schemas.microsoft.com/office/powerpoint/2010/main" val="908705406"/>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afbeelding 7" descr="Afbeelding met Menselijk gezicht, kleding, persoon, muur&#10;&#10;Door AI gegenereerde inhoud is mogelijk onjuist.">
            <a:extLst>
              <a:ext uri="{FF2B5EF4-FFF2-40B4-BE49-F238E27FC236}">
                <a16:creationId xmlns:a16="http://schemas.microsoft.com/office/drawing/2014/main" id="{74FC81B9-B79F-0B94-4E99-37580FF612AE}"/>
              </a:ext>
            </a:extLst>
          </p:cNvPr>
          <p:cNvPicPr>
            <a:picLocks noGrp="1" noChangeAspect="1"/>
          </p:cNvPicPr>
          <p:nvPr>
            <p:ph type="pic" sz="quarter" idx="23"/>
          </p:nvPr>
        </p:nvPicPr>
        <p:blipFill>
          <a:blip r:embed="rId2" cstate="print">
            <a:extLst>
              <a:ext uri="{28A0092B-C50C-407E-A947-70E740481C1C}">
                <a14:useLocalDpi xmlns:a14="http://schemas.microsoft.com/office/drawing/2010/main" val="0"/>
              </a:ext>
            </a:extLst>
          </a:blip>
          <a:srcRect t="10932" b="10932"/>
          <a:stretch>
            <a:fillRect/>
          </a:stretch>
        </p:blipFill>
        <p:spPr/>
      </p:pic>
      <p:sp>
        <p:nvSpPr>
          <p:cNvPr id="5" name="Titel 4">
            <a:extLst>
              <a:ext uri="{FF2B5EF4-FFF2-40B4-BE49-F238E27FC236}">
                <a16:creationId xmlns:a16="http://schemas.microsoft.com/office/drawing/2014/main" id="{72590559-F3F1-5D62-AD6A-663190AED3B4}"/>
              </a:ext>
            </a:extLst>
          </p:cNvPr>
          <p:cNvSpPr>
            <a:spLocks noGrp="1"/>
          </p:cNvSpPr>
          <p:nvPr>
            <p:ph type="ctrTitle"/>
          </p:nvPr>
        </p:nvSpPr>
        <p:spPr/>
        <p:txBody>
          <a:bodyPr/>
          <a:lstStyle/>
          <a:p>
            <a:r>
              <a:rPr lang="nl-NL" dirty="0">
                <a:effectLst>
                  <a:outerShdw blurRad="38100" dist="38100" dir="2700000" algn="tl">
                    <a:srgbClr val="000000">
                      <a:alpha val="43137"/>
                    </a:srgbClr>
                  </a:outerShdw>
                </a:effectLst>
              </a:rPr>
              <a:t>Onboarden</a:t>
            </a:r>
          </a:p>
        </p:txBody>
      </p:sp>
      <p:sp>
        <p:nvSpPr>
          <p:cNvPr id="4" name="Tijdelijke aanduiding voor datum 3">
            <a:extLst>
              <a:ext uri="{FF2B5EF4-FFF2-40B4-BE49-F238E27FC236}">
                <a16:creationId xmlns:a16="http://schemas.microsoft.com/office/drawing/2014/main" id="{A9E2F4AD-1688-06C9-56A7-34FA12CE2D7C}"/>
              </a:ext>
            </a:extLst>
          </p:cNvPr>
          <p:cNvSpPr>
            <a:spLocks noGrp="1"/>
          </p:cNvSpPr>
          <p:nvPr>
            <p:ph type="dt" sz="half" idx="24"/>
          </p:nvPr>
        </p:nvSpPr>
        <p:spPr/>
        <p:txBody>
          <a:bodyPr/>
          <a:lstStyle/>
          <a:p>
            <a:r>
              <a:rPr lang="nl-NL"/>
              <a:t>Groningen, 25 september 2025</a:t>
            </a:r>
            <a:endParaRPr lang="nl-NL" dirty="0"/>
          </a:p>
        </p:txBody>
      </p:sp>
    </p:spTree>
    <p:extLst>
      <p:ext uri="{BB962C8B-B14F-4D97-AF65-F5344CB8AC3E}">
        <p14:creationId xmlns:p14="http://schemas.microsoft.com/office/powerpoint/2010/main" val="2626728449"/>
      </p:ext>
    </p:extLst>
  </p:cSld>
  <p:clrMapOvr>
    <a:masterClrMapping/>
  </p:clrMapOvr>
  <mc:AlternateContent xmlns:mc="http://schemas.openxmlformats.org/markup-compatibility/2006" xmlns:p14="http://schemas.microsoft.com/office/powerpoint/2010/main">
    <mc:Choice Requires="p14">
      <p:transition spd="slow" p14:dur="1300">
        <p14:pan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0F8786-5284-3313-115F-275E3C957AC6}"/>
              </a:ext>
            </a:extLst>
          </p:cNvPr>
          <p:cNvSpPr>
            <a:spLocks noGrp="1"/>
          </p:cNvSpPr>
          <p:nvPr>
            <p:ph type="title"/>
          </p:nvPr>
        </p:nvSpPr>
        <p:spPr/>
        <p:txBody>
          <a:bodyPr/>
          <a:lstStyle/>
          <a:p>
            <a:r>
              <a:rPr lang="nl-NL" dirty="0"/>
              <a:t>Wat moet ik doen om gebruik te maken van het SBN?</a:t>
            </a:r>
            <a:br>
              <a:rPr lang="nl-NL" dirty="0"/>
            </a:br>
            <a:endParaRPr lang="nl-NL" dirty="0"/>
          </a:p>
        </p:txBody>
      </p:sp>
      <p:sp>
        <p:nvSpPr>
          <p:cNvPr id="3" name="Tijdelijke aanduiding voor inhoud 2">
            <a:extLst>
              <a:ext uri="{FF2B5EF4-FFF2-40B4-BE49-F238E27FC236}">
                <a16:creationId xmlns:a16="http://schemas.microsoft.com/office/drawing/2014/main" id="{603BBC4E-654B-F5FF-0BCF-671437317F5E}"/>
              </a:ext>
            </a:extLst>
          </p:cNvPr>
          <p:cNvSpPr>
            <a:spLocks noGrp="1"/>
          </p:cNvSpPr>
          <p:nvPr>
            <p:ph idx="1"/>
          </p:nvPr>
        </p:nvSpPr>
        <p:spPr/>
        <p:txBody>
          <a:bodyPr/>
          <a:lstStyle/>
          <a:p>
            <a:r>
              <a:rPr lang="nl-NL" b="1" dirty="0"/>
              <a:t>STAP 1</a:t>
            </a:r>
            <a:r>
              <a:rPr lang="nl-NL" dirty="0"/>
              <a:t>: Je ontvangt als leverancier een uitnodiging om gebruik te maken van het SAP Business Network vanuit Gasunie</a:t>
            </a:r>
          </a:p>
          <a:p>
            <a:r>
              <a:rPr lang="nl-NL" dirty="0"/>
              <a:t>Het emailadres dat je opgeeft is een email adres waar je vooraf al een </a:t>
            </a:r>
            <a:r>
              <a:rPr lang="nl-NL" dirty="0">
                <a:hlinkClick r:id="rId2"/>
              </a:rPr>
              <a:t>gratis account op aanmaakt</a:t>
            </a:r>
            <a:r>
              <a:rPr lang="nl-NL" dirty="0"/>
              <a:t>. Dit adres geeft je ook op om de online uitnodiging van Gasunie te ontvangen.</a:t>
            </a:r>
          </a:p>
          <a:p>
            <a:r>
              <a:rPr lang="nl-NL" b="1" dirty="0"/>
              <a:t>STAP 2</a:t>
            </a:r>
            <a:r>
              <a:rPr lang="nl-NL" dirty="0"/>
              <a:t>: Vervolgens vul je als leverancier de verplichte velden in de zogenaamde ‘Supplier Profile Questionnaire’ om je als crediteur correct in het systeem te zetten. </a:t>
            </a:r>
          </a:p>
          <a:p>
            <a:r>
              <a:rPr lang="nl-NL" b="1" dirty="0"/>
              <a:t>STAP 3</a:t>
            </a:r>
            <a:r>
              <a:rPr lang="nl-NL" dirty="0"/>
              <a:t>: De verplichte velden vul je, waar nodig, moet je documenten uploaden. Je bent dan volledig geregistreerd. Gasunie biedt support vanuit inkoop om dit proces te versnellen maar kijk eerst op </a:t>
            </a:r>
            <a:r>
              <a:rPr lang="nl-NL" i="1" dirty="0"/>
              <a:t>gasunie.nl/leveranciers</a:t>
            </a:r>
          </a:p>
          <a:p>
            <a:r>
              <a:rPr lang="nl-NL" b="1" dirty="0"/>
              <a:t>STAP 4</a:t>
            </a:r>
            <a:r>
              <a:rPr lang="nl-NL" dirty="0"/>
              <a:t>: Zodra alles ingevuld, ontvang je vanuit Gasunie een inschakelingsverzoek. Deze inschakeling accepteer je in de portal en dan kan je beginnen met online zaken doen met Gasunie via service.ariba.com</a:t>
            </a:r>
          </a:p>
          <a:p>
            <a:endParaRPr lang="nl-NL" dirty="0"/>
          </a:p>
        </p:txBody>
      </p:sp>
      <p:sp>
        <p:nvSpPr>
          <p:cNvPr id="4" name="Tijdelijke aanduiding voor datum 3">
            <a:extLst>
              <a:ext uri="{FF2B5EF4-FFF2-40B4-BE49-F238E27FC236}">
                <a16:creationId xmlns:a16="http://schemas.microsoft.com/office/drawing/2014/main" id="{D27A20A0-9C44-063E-2053-DC1672ED268C}"/>
              </a:ext>
            </a:extLst>
          </p:cNvPr>
          <p:cNvSpPr>
            <a:spLocks noGrp="1"/>
          </p:cNvSpPr>
          <p:nvPr>
            <p:ph type="dt" sz="half" idx="10"/>
          </p:nvPr>
        </p:nvSpPr>
        <p:spPr/>
        <p:txBody>
          <a:bodyPr/>
          <a:lstStyle/>
          <a:p>
            <a:r>
              <a:rPr lang="nl-NL"/>
              <a:t>Groningen, 25 september 2025</a:t>
            </a:r>
            <a:endParaRPr lang="nl-NL" dirty="0"/>
          </a:p>
        </p:txBody>
      </p:sp>
    </p:spTree>
    <p:extLst>
      <p:ext uri="{BB962C8B-B14F-4D97-AF65-F5344CB8AC3E}">
        <p14:creationId xmlns:p14="http://schemas.microsoft.com/office/powerpoint/2010/main" val="1964851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1ECE22-730B-8AC8-6DBA-0F62B386C653}"/>
              </a:ext>
            </a:extLst>
          </p:cNvPr>
          <p:cNvSpPr>
            <a:spLocks noGrp="1"/>
          </p:cNvSpPr>
          <p:nvPr>
            <p:ph type="title"/>
          </p:nvPr>
        </p:nvSpPr>
        <p:spPr/>
        <p:txBody>
          <a:bodyPr/>
          <a:lstStyle/>
          <a:p>
            <a:r>
              <a:rPr lang="nl-NL" dirty="0"/>
              <a:t>Wanneer gaat het mij geld kosten?</a:t>
            </a:r>
          </a:p>
        </p:txBody>
      </p:sp>
      <p:sp>
        <p:nvSpPr>
          <p:cNvPr id="3" name="Tijdelijke aanduiding voor inhoud 2">
            <a:extLst>
              <a:ext uri="{FF2B5EF4-FFF2-40B4-BE49-F238E27FC236}">
                <a16:creationId xmlns:a16="http://schemas.microsoft.com/office/drawing/2014/main" id="{61A7E7F5-8965-CFA8-43F9-A92DEB0C069C}"/>
              </a:ext>
            </a:extLst>
          </p:cNvPr>
          <p:cNvSpPr>
            <a:spLocks noGrp="1"/>
          </p:cNvSpPr>
          <p:nvPr>
            <p:ph idx="1"/>
          </p:nvPr>
        </p:nvSpPr>
        <p:spPr>
          <a:xfrm>
            <a:off x="511174" y="1525907"/>
            <a:ext cx="9267826" cy="3777614"/>
          </a:xfrm>
        </p:spPr>
        <p:txBody>
          <a:bodyPr/>
          <a:lstStyle/>
          <a:p>
            <a:r>
              <a:rPr lang="nl-NL" dirty="0"/>
              <a:t>Er zitten geen kosten verbonden aan het gebruik van een SAP Business Network Account (SBN Account)</a:t>
            </a:r>
          </a:p>
          <a:p>
            <a:r>
              <a:rPr lang="nl-NL" dirty="0"/>
              <a:t>Als je boven het bedrag van 250.000 EUR aan transacties zit dan gaat SAP vragen of je een Enterprise Account wil</a:t>
            </a:r>
          </a:p>
          <a:p>
            <a:r>
              <a:rPr lang="nl-NL" dirty="0"/>
              <a:t>Ga je er niet op in dan gebruik je het Standard account gratis</a:t>
            </a:r>
          </a:p>
          <a:p>
            <a:r>
              <a:rPr lang="nl-NL" dirty="0"/>
              <a:t>Ga je wel in op de upgrade van SAP, dan wordt je gratis een Enterprise account</a:t>
            </a:r>
          </a:p>
          <a:p>
            <a:r>
              <a:rPr lang="nl-NL" dirty="0"/>
              <a:t>Binnen de categorie Enterprise account heb je mogelijk kosten als je veel PO’s en facturen hebt.</a:t>
            </a:r>
          </a:p>
          <a:p>
            <a:endParaRPr lang="nl-NL" dirty="0"/>
          </a:p>
          <a:p>
            <a:r>
              <a:rPr lang="nl-NL" dirty="0"/>
              <a:t>Dus.. Altijd Standard account gebruiken voor gratis gebruik</a:t>
            </a:r>
          </a:p>
          <a:p>
            <a:r>
              <a:rPr lang="nl-NL" dirty="0"/>
              <a:t>Tool om uit te reken hoeveel Enterprise account zou kosten </a:t>
            </a:r>
            <a:r>
              <a:rPr lang="nl-NL" dirty="0">
                <a:sym typeface="Wingdings" panose="05000000000000000000" pitchFamily="2" charset="2"/>
              </a:rPr>
              <a:t> </a:t>
            </a:r>
            <a:r>
              <a:rPr lang="nl-NL" dirty="0">
                <a:sym typeface="Wingdings" panose="05000000000000000000" pitchFamily="2" charset="2"/>
                <a:hlinkClick r:id="rId2"/>
              </a:rPr>
              <a:t>TOOL</a:t>
            </a:r>
            <a:endParaRPr lang="nl-NL" dirty="0"/>
          </a:p>
        </p:txBody>
      </p:sp>
      <p:sp>
        <p:nvSpPr>
          <p:cNvPr id="4" name="Tijdelijke aanduiding voor datum 3">
            <a:extLst>
              <a:ext uri="{FF2B5EF4-FFF2-40B4-BE49-F238E27FC236}">
                <a16:creationId xmlns:a16="http://schemas.microsoft.com/office/drawing/2014/main" id="{B22B40D5-A2A8-EEBC-BA82-8A4784229508}"/>
              </a:ext>
            </a:extLst>
          </p:cNvPr>
          <p:cNvSpPr>
            <a:spLocks noGrp="1"/>
          </p:cNvSpPr>
          <p:nvPr>
            <p:ph type="dt" sz="half" idx="10"/>
          </p:nvPr>
        </p:nvSpPr>
        <p:spPr/>
        <p:txBody>
          <a:bodyPr/>
          <a:lstStyle/>
          <a:p>
            <a:r>
              <a:rPr lang="nl-NL"/>
              <a:t>Groningen, 25 september 2025</a:t>
            </a:r>
            <a:endParaRPr lang="nl-NL" dirty="0"/>
          </a:p>
        </p:txBody>
      </p:sp>
      <p:sp>
        <p:nvSpPr>
          <p:cNvPr id="5" name="Tekstvak 4">
            <a:extLst>
              <a:ext uri="{FF2B5EF4-FFF2-40B4-BE49-F238E27FC236}">
                <a16:creationId xmlns:a16="http://schemas.microsoft.com/office/drawing/2014/main" id="{052186BD-5388-D6BC-2624-588ECE4AD75E}"/>
              </a:ext>
            </a:extLst>
          </p:cNvPr>
          <p:cNvSpPr txBox="1"/>
          <p:nvPr/>
        </p:nvSpPr>
        <p:spPr>
          <a:xfrm>
            <a:off x="511174" y="5938054"/>
            <a:ext cx="2957541" cy="153888"/>
          </a:xfrm>
          <a:prstGeom prst="rect">
            <a:avLst/>
          </a:prstGeom>
          <a:noFill/>
        </p:spPr>
        <p:txBody>
          <a:bodyPr wrap="none" lIns="0" tIns="0" rIns="0" bIns="0" rtlCol="0">
            <a:spAutoFit/>
          </a:bodyPr>
          <a:lstStyle/>
          <a:p>
            <a:r>
              <a:rPr lang="nl-NL" sz="1000" dirty="0">
                <a:solidFill>
                  <a:schemeClr val="bg1">
                    <a:lumMod val="50000"/>
                  </a:schemeClr>
                </a:solidFill>
              </a:rPr>
              <a:t>Bron: </a:t>
            </a:r>
            <a:r>
              <a:rPr lang="nl-NL" sz="1000" dirty="0">
                <a:solidFill>
                  <a:schemeClr val="bg1">
                    <a:lumMod val="50000"/>
                  </a:schemeClr>
                </a:solidFill>
                <a:hlinkClick r:id="rId3"/>
              </a:rPr>
              <a:t>SAP Business Network supplier account</a:t>
            </a:r>
            <a:endParaRPr lang="nl-NL" sz="1000" dirty="0">
              <a:solidFill>
                <a:schemeClr val="bg1">
                  <a:lumMod val="50000"/>
                </a:schemeClr>
              </a:solidFill>
            </a:endParaRPr>
          </a:p>
        </p:txBody>
      </p:sp>
      <p:pic>
        <p:nvPicPr>
          <p:cNvPr id="7" name="Afbeelding 6" descr="Stapels gouden munten">
            <a:extLst>
              <a:ext uri="{FF2B5EF4-FFF2-40B4-BE49-F238E27FC236}">
                <a16:creationId xmlns:a16="http://schemas.microsoft.com/office/drawing/2014/main" id="{517081EB-AF9C-94B0-A787-2BC9E2CCA0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3287" y="3952500"/>
            <a:ext cx="2978331" cy="1985554"/>
          </a:xfrm>
          <a:prstGeom prst="rect">
            <a:avLst/>
          </a:prstGeom>
        </p:spPr>
      </p:pic>
    </p:spTree>
    <p:extLst>
      <p:ext uri="{BB962C8B-B14F-4D97-AF65-F5344CB8AC3E}">
        <p14:creationId xmlns:p14="http://schemas.microsoft.com/office/powerpoint/2010/main" val="406776554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6B156B4A-2344-5D4E-C77C-02AC406F8845}"/>
              </a:ext>
            </a:extLst>
          </p:cNvPr>
          <p:cNvSpPr>
            <a:spLocks noGrp="1"/>
          </p:cNvSpPr>
          <p:nvPr>
            <p:ph type="dt" sz="half" idx="10"/>
          </p:nvPr>
        </p:nvSpPr>
        <p:spPr/>
        <p:txBody>
          <a:bodyPr/>
          <a:lstStyle/>
          <a:p>
            <a:r>
              <a:rPr lang="nl-NL"/>
              <a:t>Groningen, 25 september 2025</a:t>
            </a:r>
            <a:endParaRPr lang="nl-NL" dirty="0"/>
          </a:p>
        </p:txBody>
      </p:sp>
    </p:spTree>
    <p:extLst>
      <p:ext uri="{BB962C8B-B14F-4D97-AF65-F5344CB8AC3E}">
        <p14:creationId xmlns:p14="http://schemas.microsoft.com/office/powerpoint/2010/main" val="8435348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6D0516-F370-368F-C963-FC5BE11DE37F}"/>
              </a:ext>
            </a:extLst>
          </p:cNvPr>
          <p:cNvSpPr>
            <a:spLocks noGrp="1"/>
          </p:cNvSpPr>
          <p:nvPr>
            <p:ph type="title"/>
          </p:nvPr>
        </p:nvSpPr>
        <p:spPr/>
        <p:txBody>
          <a:bodyPr/>
          <a:lstStyle/>
          <a:p>
            <a:r>
              <a:rPr lang="nl-NL" dirty="0"/>
              <a:t>Handleidingen</a:t>
            </a:r>
          </a:p>
        </p:txBody>
      </p:sp>
      <p:sp>
        <p:nvSpPr>
          <p:cNvPr id="3" name="Tijdelijke aanduiding voor inhoud 2">
            <a:extLst>
              <a:ext uri="{FF2B5EF4-FFF2-40B4-BE49-F238E27FC236}">
                <a16:creationId xmlns:a16="http://schemas.microsoft.com/office/drawing/2014/main" id="{09F9FA6C-4B5B-016A-8CC2-08190FC69D06}"/>
              </a:ext>
            </a:extLst>
          </p:cNvPr>
          <p:cNvSpPr>
            <a:spLocks noGrp="1"/>
          </p:cNvSpPr>
          <p:nvPr>
            <p:ph idx="1"/>
          </p:nvPr>
        </p:nvSpPr>
        <p:spPr/>
        <p:txBody>
          <a:bodyPr/>
          <a:lstStyle/>
          <a:p>
            <a:r>
              <a:rPr lang="nl-NL" dirty="0">
                <a:hlinkClick r:id="rId2"/>
              </a:rPr>
              <a:t>Registratie en herregistratie</a:t>
            </a:r>
            <a:endParaRPr lang="nl-NL" dirty="0"/>
          </a:p>
          <a:p>
            <a:r>
              <a:rPr lang="nl-NL" dirty="0">
                <a:hlinkClick r:id="rId3"/>
              </a:rPr>
              <a:t>Handelsrelatie accepteren</a:t>
            </a:r>
            <a:endParaRPr lang="nl-NL" dirty="0"/>
          </a:p>
          <a:p>
            <a:r>
              <a:rPr lang="nl-NL" dirty="0">
                <a:hlinkClick r:id="rId4"/>
              </a:rPr>
              <a:t>Factuur indienen</a:t>
            </a:r>
            <a:endParaRPr lang="nl-NL" dirty="0"/>
          </a:p>
        </p:txBody>
      </p:sp>
      <p:sp>
        <p:nvSpPr>
          <p:cNvPr id="4" name="Tijdelijke aanduiding voor datum 3">
            <a:extLst>
              <a:ext uri="{FF2B5EF4-FFF2-40B4-BE49-F238E27FC236}">
                <a16:creationId xmlns:a16="http://schemas.microsoft.com/office/drawing/2014/main" id="{43F7A7A6-682C-C359-074F-403D0E533F25}"/>
              </a:ext>
            </a:extLst>
          </p:cNvPr>
          <p:cNvSpPr>
            <a:spLocks noGrp="1"/>
          </p:cNvSpPr>
          <p:nvPr>
            <p:ph type="dt" sz="half" idx="10"/>
          </p:nvPr>
        </p:nvSpPr>
        <p:spPr/>
        <p:txBody>
          <a:bodyPr/>
          <a:lstStyle/>
          <a:p>
            <a:r>
              <a:rPr lang="nl-NL"/>
              <a:t>Groningen, 25 september 2025</a:t>
            </a:r>
            <a:endParaRPr lang="nl-NL" dirty="0"/>
          </a:p>
        </p:txBody>
      </p:sp>
    </p:spTree>
    <p:extLst>
      <p:ext uri="{BB962C8B-B14F-4D97-AF65-F5344CB8AC3E}">
        <p14:creationId xmlns:p14="http://schemas.microsoft.com/office/powerpoint/2010/main" val="3484761786"/>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8D987D0D-267B-B28C-954D-F3C2BA497DAE}"/>
              </a:ext>
            </a:extLst>
          </p:cNvPr>
          <p:cNvSpPr>
            <a:spLocks noGrp="1"/>
          </p:cNvSpPr>
          <p:nvPr>
            <p:ph type="title"/>
          </p:nvPr>
        </p:nvSpPr>
        <p:spPr/>
        <p:txBody>
          <a:bodyPr/>
          <a:lstStyle/>
          <a:p>
            <a:r>
              <a:rPr lang="nl-NL" dirty="0"/>
              <a:t>Waar gaan we het over hebben?</a:t>
            </a:r>
            <a:br>
              <a:rPr lang="nl-NL" dirty="0"/>
            </a:br>
            <a:r>
              <a:rPr lang="nl-NL" dirty="0"/>
              <a:t>			</a:t>
            </a:r>
          </a:p>
        </p:txBody>
      </p:sp>
      <p:sp>
        <p:nvSpPr>
          <p:cNvPr id="7" name="Tijdelijke aanduiding voor inhoud 6">
            <a:extLst>
              <a:ext uri="{FF2B5EF4-FFF2-40B4-BE49-F238E27FC236}">
                <a16:creationId xmlns:a16="http://schemas.microsoft.com/office/drawing/2014/main" id="{71C4F76C-07CE-2AF8-FFF7-4E732EB88532}"/>
              </a:ext>
            </a:extLst>
          </p:cNvPr>
          <p:cNvSpPr>
            <a:spLocks noGrp="1"/>
          </p:cNvSpPr>
          <p:nvPr>
            <p:ph idx="1"/>
          </p:nvPr>
        </p:nvSpPr>
        <p:spPr/>
        <p:txBody>
          <a:bodyPr/>
          <a:lstStyle/>
          <a:p>
            <a:r>
              <a:rPr lang="nl-NL" dirty="0"/>
              <a:t>Wat is het SAP Business Netwerk?</a:t>
            </a:r>
          </a:p>
          <a:p>
            <a:r>
              <a:rPr lang="nl-NL" dirty="0"/>
              <a:t>‘Standard’ en ‘Enterprise’ Account</a:t>
            </a:r>
          </a:p>
          <a:p>
            <a:r>
              <a:rPr lang="nl-NL" dirty="0"/>
              <a:t>Waarom maken we gebruik van het SAP Business Network?</a:t>
            </a:r>
          </a:p>
          <a:p>
            <a:r>
              <a:rPr lang="nl-NL" dirty="0"/>
              <a:t>Hoe gaat het nu? (Gasunie)</a:t>
            </a:r>
          </a:p>
          <a:p>
            <a:r>
              <a:rPr lang="nl-NL" dirty="0"/>
              <a:t>Wat is de gewenste situatie?</a:t>
            </a:r>
          </a:p>
          <a:p>
            <a:r>
              <a:rPr lang="nl-NL" dirty="0"/>
              <a:t>Wat zijn de voordelen om mee te gaan in de onboarding?</a:t>
            </a:r>
          </a:p>
          <a:p>
            <a:r>
              <a:rPr lang="nl-NL" dirty="0"/>
              <a:t>Wat moet je doen om gebruik te maken van het SBN?</a:t>
            </a:r>
          </a:p>
          <a:p>
            <a:r>
              <a:rPr lang="nl-NL" dirty="0"/>
              <a:t>Wanneer gaat het mij geld kosten?</a:t>
            </a:r>
          </a:p>
          <a:p>
            <a:r>
              <a:rPr lang="nl-NL" dirty="0"/>
              <a:t>Vragen?</a:t>
            </a:r>
          </a:p>
        </p:txBody>
      </p:sp>
      <p:sp>
        <p:nvSpPr>
          <p:cNvPr id="5" name="Tijdelijke aanduiding voor datum 4">
            <a:extLst>
              <a:ext uri="{FF2B5EF4-FFF2-40B4-BE49-F238E27FC236}">
                <a16:creationId xmlns:a16="http://schemas.microsoft.com/office/drawing/2014/main" id="{6BB1F665-A1F0-0F58-5F17-446F1F9D3898}"/>
              </a:ext>
            </a:extLst>
          </p:cNvPr>
          <p:cNvSpPr>
            <a:spLocks noGrp="1"/>
          </p:cNvSpPr>
          <p:nvPr>
            <p:ph type="dt" sz="half" idx="10"/>
          </p:nvPr>
        </p:nvSpPr>
        <p:spPr/>
        <p:txBody>
          <a:bodyPr/>
          <a:lstStyle/>
          <a:p>
            <a:r>
              <a:rPr lang="nl-NL"/>
              <a:t>Groningen, 25 september 2025</a:t>
            </a:r>
            <a:endParaRPr lang="nl-NL" dirty="0"/>
          </a:p>
        </p:txBody>
      </p:sp>
      <p:pic>
        <p:nvPicPr>
          <p:cNvPr id="3" name="Afbeelding 2" descr="Afbeelding met pijp, industrie, engineering, staal&#10;&#10;Door AI gegenereerde inhoud is mogelijk onjuist.">
            <a:extLst>
              <a:ext uri="{FF2B5EF4-FFF2-40B4-BE49-F238E27FC236}">
                <a16:creationId xmlns:a16="http://schemas.microsoft.com/office/drawing/2014/main" id="{E55379BE-B89F-9FF6-166F-37B639CED573}"/>
              </a:ext>
            </a:extLst>
          </p:cNvPr>
          <p:cNvPicPr>
            <a:picLocks noChangeAspect="1"/>
          </p:cNvPicPr>
          <p:nvPr/>
        </p:nvPicPr>
        <p:blipFill>
          <a:blip r:embed="rId2">
            <a:alphaModFix amt="5000"/>
            <a:extLst>
              <a:ext uri="{28A0092B-C50C-407E-A947-70E740481C1C}">
                <a14:useLocalDpi xmlns:a14="http://schemas.microsoft.com/office/drawing/2010/main" val="0"/>
              </a:ext>
            </a:extLst>
          </a:blip>
          <a:srcRect t="45884" b="14325"/>
          <a:stretch>
            <a:fillRect/>
          </a:stretch>
        </p:blipFill>
        <p:spPr>
          <a:xfrm>
            <a:off x="0" y="5156460"/>
            <a:ext cx="12192000" cy="1197205"/>
          </a:xfrm>
          <a:prstGeom prst="rect">
            <a:avLst/>
          </a:prstGeom>
          <a:effectLst>
            <a:softEdge rad="63500"/>
          </a:effectLst>
        </p:spPr>
      </p:pic>
    </p:spTree>
    <p:extLst>
      <p:ext uri="{BB962C8B-B14F-4D97-AF65-F5344CB8AC3E}">
        <p14:creationId xmlns:p14="http://schemas.microsoft.com/office/powerpoint/2010/main" val="2739406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12DD144-B799-8EDC-5ECE-69C4DBCB94AF}"/>
              </a:ext>
            </a:extLst>
          </p:cNvPr>
          <p:cNvSpPr>
            <a:spLocks noGrp="1"/>
          </p:cNvSpPr>
          <p:nvPr>
            <p:ph type="title"/>
          </p:nvPr>
        </p:nvSpPr>
        <p:spPr/>
        <p:txBody>
          <a:bodyPr/>
          <a:lstStyle/>
          <a:p>
            <a:r>
              <a:rPr lang="nl-NL" dirty="0"/>
              <a:t>Wat is het SAP Business Netwerk?</a:t>
            </a:r>
            <a:br>
              <a:rPr lang="nl-NL" dirty="0"/>
            </a:br>
            <a:endParaRPr lang="nl-NL" dirty="0"/>
          </a:p>
        </p:txBody>
      </p:sp>
      <p:sp>
        <p:nvSpPr>
          <p:cNvPr id="7" name="Tijdelijke aanduiding voor inhoud 6">
            <a:extLst>
              <a:ext uri="{FF2B5EF4-FFF2-40B4-BE49-F238E27FC236}">
                <a16:creationId xmlns:a16="http://schemas.microsoft.com/office/drawing/2014/main" id="{124DDACF-086C-643C-CAFE-FFF938510DB9}"/>
              </a:ext>
            </a:extLst>
          </p:cNvPr>
          <p:cNvSpPr>
            <a:spLocks noGrp="1"/>
          </p:cNvSpPr>
          <p:nvPr>
            <p:ph idx="1"/>
          </p:nvPr>
        </p:nvSpPr>
        <p:spPr>
          <a:xfrm>
            <a:off x="508000" y="1525907"/>
            <a:ext cx="9267826" cy="3713914"/>
          </a:xfrm>
        </p:spPr>
        <p:txBody>
          <a:bodyPr/>
          <a:lstStyle/>
          <a:p>
            <a:r>
              <a:rPr lang="nl-NL" dirty="0"/>
              <a:t>Het SAP business Netwerk is een gratis software dat veel gebruikt wordt voor de logistiek. (</a:t>
            </a:r>
            <a:r>
              <a:rPr lang="nl-NL" sz="1400" dirty="0"/>
              <a:t>Van oorsprong een Duits bedrijf</a:t>
            </a:r>
            <a:r>
              <a:rPr lang="nl-NL" dirty="0"/>
              <a:t>)</a:t>
            </a:r>
          </a:p>
          <a:p>
            <a:r>
              <a:rPr lang="nl-NL" dirty="0"/>
              <a:t>Het is een gemakkelijke tool om transacties uit te voeren en hoge kwaliteit te waarborgen</a:t>
            </a:r>
          </a:p>
          <a:p>
            <a:r>
              <a:rPr lang="nl-NL" dirty="0"/>
              <a:t>Je logt online in via service.ariba.com en je kan gebruik maken van handmatige of automatische facturatie (EDI)</a:t>
            </a:r>
          </a:p>
          <a:p>
            <a:r>
              <a:rPr lang="nl-NL" dirty="0"/>
              <a:t>Belangrijke bedrijfsprocessen kan je in 1 portaal zetten en gebruik maken van dashboards</a:t>
            </a:r>
          </a:p>
          <a:p>
            <a:r>
              <a:rPr lang="nl-NL" dirty="0"/>
              <a:t>Wereldwijd word er gebruik van gemaakt, er zijn zo’n 2 miljoen actieve gebruikers*</a:t>
            </a:r>
          </a:p>
          <a:p>
            <a:endParaRPr lang="nl-NL" dirty="0"/>
          </a:p>
        </p:txBody>
      </p:sp>
      <p:sp>
        <p:nvSpPr>
          <p:cNvPr id="5" name="Tijdelijke aanduiding voor datum 4">
            <a:extLst>
              <a:ext uri="{FF2B5EF4-FFF2-40B4-BE49-F238E27FC236}">
                <a16:creationId xmlns:a16="http://schemas.microsoft.com/office/drawing/2014/main" id="{50C77BC3-44AA-52A2-C2AB-FF2B33FEABC0}"/>
              </a:ext>
            </a:extLst>
          </p:cNvPr>
          <p:cNvSpPr>
            <a:spLocks noGrp="1"/>
          </p:cNvSpPr>
          <p:nvPr>
            <p:ph type="dt" sz="half" idx="10"/>
          </p:nvPr>
        </p:nvSpPr>
        <p:spPr/>
        <p:txBody>
          <a:bodyPr/>
          <a:lstStyle/>
          <a:p>
            <a:r>
              <a:rPr lang="nl-NL"/>
              <a:t>Groningen, 25 september 2025</a:t>
            </a:r>
            <a:endParaRPr lang="nl-NL" dirty="0"/>
          </a:p>
        </p:txBody>
      </p:sp>
      <p:sp>
        <p:nvSpPr>
          <p:cNvPr id="2" name="Tekstvak 1">
            <a:extLst>
              <a:ext uri="{FF2B5EF4-FFF2-40B4-BE49-F238E27FC236}">
                <a16:creationId xmlns:a16="http://schemas.microsoft.com/office/drawing/2014/main" id="{1A6EC3CC-10A2-4173-B598-ADAE91476133}"/>
              </a:ext>
            </a:extLst>
          </p:cNvPr>
          <p:cNvSpPr txBox="1"/>
          <p:nvPr/>
        </p:nvSpPr>
        <p:spPr>
          <a:xfrm>
            <a:off x="511174" y="5906142"/>
            <a:ext cx="4389022" cy="153888"/>
          </a:xfrm>
          <a:prstGeom prst="rect">
            <a:avLst/>
          </a:prstGeom>
          <a:noFill/>
        </p:spPr>
        <p:txBody>
          <a:bodyPr wrap="none" lIns="0" tIns="0" rIns="0" bIns="0" rtlCol="0">
            <a:spAutoFit/>
          </a:bodyPr>
          <a:lstStyle/>
          <a:p>
            <a:r>
              <a:rPr lang="nl-NL" sz="1000" dirty="0">
                <a:solidFill>
                  <a:schemeClr val="bg1">
                    <a:lumMod val="50000"/>
                  </a:schemeClr>
                </a:solidFill>
              </a:rPr>
              <a:t>Bron: </a:t>
            </a:r>
            <a:r>
              <a:rPr lang="nl-NL" sz="1000" dirty="0">
                <a:solidFill>
                  <a:schemeClr val="bg1">
                    <a:lumMod val="50000"/>
                  </a:schemeClr>
                </a:solidFill>
                <a:hlinkClick r:id="rId2"/>
              </a:rPr>
              <a:t>SAP News Center – SAP </a:t>
            </a:r>
            <a:r>
              <a:rPr lang="nl-NL" sz="1000" dirty="0" err="1">
                <a:solidFill>
                  <a:schemeClr val="bg1">
                    <a:lumMod val="50000"/>
                  </a:schemeClr>
                </a:solidFill>
                <a:hlinkClick r:id="rId2"/>
              </a:rPr>
              <a:t>Named</a:t>
            </a:r>
            <a:r>
              <a:rPr lang="nl-NL" sz="1000" dirty="0">
                <a:solidFill>
                  <a:schemeClr val="bg1">
                    <a:lumMod val="50000"/>
                  </a:schemeClr>
                </a:solidFill>
                <a:hlinkClick r:id="rId2"/>
              </a:rPr>
              <a:t> a leader in IDC </a:t>
            </a:r>
            <a:r>
              <a:rPr lang="nl-NL" sz="1000" dirty="0" err="1">
                <a:solidFill>
                  <a:schemeClr val="bg1">
                    <a:lumMod val="50000"/>
                  </a:schemeClr>
                </a:solidFill>
                <a:hlinkClick r:id="rId2"/>
              </a:rPr>
              <a:t>MarketScape</a:t>
            </a:r>
            <a:r>
              <a:rPr lang="nl-NL" sz="1000" dirty="0">
                <a:solidFill>
                  <a:schemeClr val="bg1">
                    <a:lumMod val="50000"/>
                  </a:schemeClr>
                </a:solidFill>
                <a:hlinkClick r:id="rId2"/>
              </a:rPr>
              <a:t> </a:t>
            </a:r>
            <a:endParaRPr lang="nl-NL" sz="1000" dirty="0">
              <a:solidFill>
                <a:schemeClr val="bg1">
                  <a:lumMod val="50000"/>
                </a:schemeClr>
              </a:solidFill>
            </a:endParaRPr>
          </a:p>
        </p:txBody>
      </p:sp>
    </p:spTree>
    <p:extLst>
      <p:ext uri="{BB962C8B-B14F-4D97-AF65-F5344CB8AC3E}">
        <p14:creationId xmlns:p14="http://schemas.microsoft.com/office/powerpoint/2010/main" val="2811475248"/>
      </p:ext>
    </p:extLst>
  </p:cSld>
  <p:clrMapOvr>
    <a:masterClrMapping/>
  </p:clrMapOvr>
  <p:transition spd="slow">
    <p:strips dir="l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descr="Mensen tijdens een presentatie">
            <a:extLst>
              <a:ext uri="{FF2B5EF4-FFF2-40B4-BE49-F238E27FC236}">
                <a16:creationId xmlns:a16="http://schemas.microsoft.com/office/drawing/2014/main" id="{6ECE41BE-8D0A-FF4A-2666-7AEF385750A0}"/>
              </a:ext>
            </a:extLst>
          </p:cNvPr>
          <p:cNvPicPr>
            <a:picLocks noGrp="1" noChangeAspect="1"/>
          </p:cNvPicPr>
          <p:nvPr>
            <p:ph type="pic" sz="quarter" idx="23"/>
          </p:nvPr>
        </p:nvPicPr>
        <p:blipFill>
          <a:blip r:embed="rId2">
            <a:extLst>
              <a:ext uri="{28A0092B-C50C-407E-A947-70E740481C1C}">
                <a14:useLocalDpi xmlns:a14="http://schemas.microsoft.com/office/drawing/2010/main" val="0"/>
              </a:ext>
            </a:extLst>
          </a:blip>
          <a:srcRect t="10962" b="10962"/>
          <a:stretch/>
        </p:blipFill>
        <p:spPr>
          <a:xfrm>
            <a:off x="552" y="0"/>
            <a:ext cx="12192096" cy="6354000"/>
          </a:xfrm>
          <a:prstGeom prst="rect">
            <a:avLst/>
          </a:prstGeom>
          <a:noFill/>
          <a:ln>
            <a:noFill/>
          </a:ln>
          <a:effectLst>
            <a:outerShdw blurRad="292100" dist="139700" dir="2700000" algn="tl" rotWithShape="0">
              <a:srgbClr val="333333">
                <a:alpha val="65000"/>
              </a:srgbClr>
            </a:outerShdw>
          </a:effectLst>
        </p:spPr>
      </p:pic>
      <p:sp>
        <p:nvSpPr>
          <p:cNvPr id="3" name="Titel 2">
            <a:extLst>
              <a:ext uri="{FF2B5EF4-FFF2-40B4-BE49-F238E27FC236}">
                <a16:creationId xmlns:a16="http://schemas.microsoft.com/office/drawing/2014/main" id="{05FD9959-4152-E604-5B0A-E081F78D7101}"/>
              </a:ext>
            </a:extLst>
          </p:cNvPr>
          <p:cNvSpPr>
            <a:spLocks noGrp="1"/>
          </p:cNvSpPr>
          <p:nvPr>
            <p:ph type="ctrTitle"/>
          </p:nvPr>
        </p:nvSpPr>
        <p:spPr>
          <a:xfrm>
            <a:off x="504000" y="359590"/>
            <a:ext cx="11185200" cy="900246"/>
          </a:xfrm>
        </p:spPr>
        <p:txBody>
          <a:bodyPr anchor="t">
            <a:normAutofit/>
          </a:bodyPr>
          <a:lstStyle/>
          <a:p>
            <a:r>
              <a:rPr lang="nl-NL" dirty="0">
                <a:effectLst>
                  <a:outerShdw blurRad="38100" dist="38100" dir="2700000" algn="tl">
                    <a:srgbClr val="000000">
                      <a:alpha val="43137"/>
                    </a:srgbClr>
                  </a:outerShdw>
                </a:effectLst>
              </a:rPr>
              <a:t>Standard</a:t>
            </a:r>
            <a:r>
              <a:rPr lang="nl-NL" dirty="0"/>
              <a:t> </a:t>
            </a:r>
            <a:r>
              <a:rPr lang="nl-NL" dirty="0">
                <a:effectLst>
                  <a:outerShdw blurRad="38100" dist="38100" dir="2700000" algn="tl">
                    <a:srgbClr val="000000">
                      <a:alpha val="43137"/>
                    </a:srgbClr>
                  </a:outerShdw>
                </a:effectLst>
              </a:rPr>
              <a:t>Account</a:t>
            </a:r>
          </a:p>
        </p:txBody>
      </p:sp>
      <p:sp>
        <p:nvSpPr>
          <p:cNvPr id="2" name="Tekstvak 1">
            <a:extLst>
              <a:ext uri="{FF2B5EF4-FFF2-40B4-BE49-F238E27FC236}">
                <a16:creationId xmlns:a16="http://schemas.microsoft.com/office/drawing/2014/main" id="{C5D76CEA-3E98-041C-6843-65540D3EE115}"/>
              </a:ext>
            </a:extLst>
          </p:cNvPr>
          <p:cNvSpPr txBox="1"/>
          <p:nvPr/>
        </p:nvSpPr>
        <p:spPr>
          <a:xfrm>
            <a:off x="5969000" y="1515007"/>
            <a:ext cx="3346938" cy="1828193"/>
          </a:xfrm>
          <a:prstGeom prst="rect">
            <a:avLst/>
          </a:prstGeom>
          <a:noFill/>
        </p:spPr>
        <p:txBody>
          <a:bodyPr wrap="square" lIns="0" tIns="0" rIns="0" bIns="0" rtlCol="0">
            <a:spAutoFit/>
          </a:bodyPr>
          <a:lstStyle/>
          <a:p>
            <a:pPr>
              <a:lnSpc>
                <a:spcPct val="90000"/>
              </a:lnSpc>
              <a:spcAft>
                <a:spcPts val="600"/>
              </a:spcAft>
              <a:buNone/>
            </a:pPr>
            <a:r>
              <a:rPr lang="nl-NL" sz="1200" dirty="0">
                <a:solidFill>
                  <a:schemeClr val="accent1">
                    <a:lumMod val="50000"/>
                  </a:schemeClr>
                </a:solidFill>
                <a:effectLst/>
                <a:latin typeface="Verdana Pro" panose="020B0604030504040204" pitchFamily="34" charset="0"/>
              </a:rPr>
              <a:t>Er zijn in principe </a:t>
            </a:r>
            <a:r>
              <a:rPr lang="nl-NL" sz="1200" dirty="0">
                <a:solidFill>
                  <a:schemeClr val="accent1">
                    <a:lumMod val="50000"/>
                  </a:schemeClr>
                </a:solidFill>
                <a:latin typeface="Verdana Pro" panose="020B0604030504040204" pitchFamily="34" charset="0"/>
              </a:rPr>
              <a:t>om gebruik te maken van het SAP Business Network</a:t>
            </a:r>
            <a:r>
              <a:rPr lang="nl-NL" sz="1200" dirty="0">
                <a:solidFill>
                  <a:schemeClr val="accent1">
                    <a:lumMod val="50000"/>
                  </a:schemeClr>
                </a:solidFill>
                <a:effectLst/>
                <a:latin typeface="Verdana Pro" panose="020B0604030504040204" pitchFamily="34" charset="0"/>
              </a:rPr>
              <a:t>. Dit is het geval met </a:t>
            </a:r>
            <a:r>
              <a:rPr lang="nl-NL" sz="1200" b="1" dirty="0">
                <a:solidFill>
                  <a:schemeClr val="accent1">
                    <a:lumMod val="50000"/>
                  </a:schemeClr>
                </a:solidFill>
                <a:effectLst/>
                <a:latin typeface="Verdana Pro" panose="020B0604030504040204" pitchFamily="34" charset="0"/>
              </a:rPr>
              <a:t>een </a:t>
            </a:r>
            <a:r>
              <a:rPr lang="nl-NL" sz="1200" b="1" u="sng" dirty="0">
                <a:solidFill>
                  <a:schemeClr val="accent1">
                    <a:lumMod val="50000"/>
                  </a:schemeClr>
                </a:solidFill>
                <a:effectLst/>
                <a:latin typeface="Verdana Pro" panose="020B0604030504040204" pitchFamily="34" charset="0"/>
              </a:rPr>
              <a:t>Standard</a:t>
            </a:r>
            <a:r>
              <a:rPr lang="nl-NL" sz="1200" b="1" dirty="0">
                <a:solidFill>
                  <a:schemeClr val="accent1">
                    <a:lumMod val="50000"/>
                  </a:schemeClr>
                </a:solidFill>
                <a:effectLst/>
                <a:latin typeface="Verdana Pro" panose="020B0604030504040204" pitchFamily="34" charset="0"/>
              </a:rPr>
              <a:t> Ariba </a:t>
            </a:r>
            <a:r>
              <a:rPr lang="nl-NL" sz="1200" b="1" dirty="0">
                <a:solidFill>
                  <a:schemeClr val="accent1">
                    <a:lumMod val="50000"/>
                  </a:schemeClr>
                </a:solidFill>
                <a:latin typeface="Verdana Pro" panose="020B0604030504040204" pitchFamily="34" charset="0"/>
              </a:rPr>
              <a:t>N</a:t>
            </a:r>
            <a:r>
              <a:rPr lang="nl-NL" sz="1200" b="1" dirty="0">
                <a:solidFill>
                  <a:schemeClr val="accent1">
                    <a:lumMod val="50000"/>
                  </a:schemeClr>
                </a:solidFill>
                <a:effectLst/>
                <a:latin typeface="Verdana Pro" panose="020B0604030504040204" pitchFamily="34" charset="0"/>
              </a:rPr>
              <a:t>etwork account</a:t>
            </a:r>
            <a:r>
              <a:rPr lang="nl-NL" sz="1200" dirty="0">
                <a:solidFill>
                  <a:schemeClr val="accent1">
                    <a:lumMod val="50000"/>
                  </a:schemeClr>
                </a:solidFill>
                <a:effectLst/>
                <a:latin typeface="Verdana Pro" panose="020B0604030504040204" pitchFamily="34" charset="0"/>
              </a:rPr>
              <a:t>. Echter, als de leverancier meer 250.000 EUR per jaar betaald krijgt </a:t>
            </a:r>
            <a:r>
              <a:rPr lang="nl-NL" sz="1200" b="1" dirty="0">
                <a:solidFill>
                  <a:schemeClr val="accent1">
                    <a:lumMod val="50000"/>
                  </a:schemeClr>
                </a:solidFill>
                <a:effectLst/>
                <a:latin typeface="Verdana Pro" panose="020B0604030504040204" pitchFamily="34" charset="0"/>
              </a:rPr>
              <a:t>én</a:t>
            </a:r>
            <a:r>
              <a:rPr lang="nl-NL" sz="1200" dirty="0">
                <a:solidFill>
                  <a:schemeClr val="accent1">
                    <a:lumMod val="50000"/>
                  </a:schemeClr>
                </a:solidFill>
                <a:effectLst/>
                <a:latin typeface="Verdana Pro" panose="020B0604030504040204" pitchFamily="34" charset="0"/>
              </a:rPr>
              <a:t> meer dan 5 </a:t>
            </a:r>
            <a:r>
              <a:rPr lang="nl-NL" sz="1200" b="1" dirty="0">
                <a:solidFill>
                  <a:schemeClr val="accent1">
                    <a:lumMod val="50000"/>
                  </a:schemeClr>
                </a:solidFill>
                <a:effectLst/>
                <a:latin typeface="Verdana Pro" panose="020B0604030504040204" pitchFamily="34" charset="0"/>
              </a:rPr>
              <a:t>documenten </a:t>
            </a:r>
            <a:r>
              <a:rPr lang="nl-NL" sz="1200" dirty="0">
                <a:solidFill>
                  <a:schemeClr val="accent1">
                    <a:lumMod val="50000"/>
                  </a:schemeClr>
                </a:solidFill>
                <a:effectLst/>
                <a:latin typeface="Verdana Pro" panose="020B0604030504040204" pitchFamily="34" charset="0"/>
              </a:rPr>
              <a:t>uitwisselt met ons via SAP, dan stelt SAP uit zichzelf voor om over te gaan op een Enterprise Ariba account. (</a:t>
            </a:r>
            <a:r>
              <a:rPr lang="nl-NL" sz="1200" i="1" dirty="0">
                <a:solidFill>
                  <a:schemeClr val="accent1">
                    <a:lumMod val="50000"/>
                  </a:schemeClr>
                </a:solidFill>
                <a:effectLst/>
                <a:latin typeface="Verdana Pro" panose="020B0604030504040204" pitchFamily="34" charset="0"/>
              </a:rPr>
              <a:t>De leveranciers ontvangen dan een mail of melding maar omzetting is </a:t>
            </a:r>
            <a:r>
              <a:rPr lang="nl-NL" sz="1200" b="1" i="1" dirty="0">
                <a:solidFill>
                  <a:schemeClr val="accent1">
                    <a:lumMod val="50000"/>
                  </a:schemeClr>
                </a:solidFill>
                <a:effectLst/>
                <a:latin typeface="Verdana Pro" panose="020B0604030504040204" pitchFamily="34" charset="0"/>
              </a:rPr>
              <a:t>niet verplicht</a:t>
            </a:r>
            <a:r>
              <a:rPr lang="nl-NL" sz="1200" dirty="0">
                <a:solidFill>
                  <a:schemeClr val="accent1">
                    <a:lumMod val="50000"/>
                  </a:schemeClr>
                </a:solidFill>
                <a:effectLst/>
                <a:latin typeface="Verdana Pro" panose="020B0604030504040204" pitchFamily="34" charset="0"/>
              </a:rPr>
              <a:t>)</a:t>
            </a:r>
          </a:p>
        </p:txBody>
      </p:sp>
    </p:spTree>
    <p:extLst>
      <p:ext uri="{BB962C8B-B14F-4D97-AF65-F5344CB8AC3E}">
        <p14:creationId xmlns:p14="http://schemas.microsoft.com/office/powerpoint/2010/main" val="3307641143"/>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descr="Collega's die vieren">
            <a:extLst>
              <a:ext uri="{FF2B5EF4-FFF2-40B4-BE49-F238E27FC236}">
                <a16:creationId xmlns:a16="http://schemas.microsoft.com/office/drawing/2014/main" id="{6ECE41BE-8D0A-FF4A-2666-7AEF385750A0}"/>
              </a:ext>
            </a:extLst>
          </p:cNvPr>
          <p:cNvPicPr>
            <a:picLocks noGrp="1" noChangeAspect="1"/>
          </p:cNvPicPr>
          <p:nvPr>
            <p:ph type="pic" sz="quarter" idx="23"/>
          </p:nvPr>
        </p:nvPicPr>
        <p:blipFill>
          <a:blip r:embed="rId3">
            <a:extLst>
              <a:ext uri="{28A0092B-C50C-407E-A947-70E740481C1C}">
                <a14:useLocalDpi xmlns:a14="http://schemas.microsoft.com/office/drawing/2010/main" val="0"/>
              </a:ext>
            </a:extLst>
          </a:blip>
          <a:srcRect t="10962" b="10962"/>
          <a:stretch/>
        </p:blipFill>
        <p:spPr>
          <a:xfrm>
            <a:off x="552" y="0"/>
            <a:ext cx="12192096" cy="6354000"/>
          </a:xfrm>
          <a:prstGeom prst="rect">
            <a:avLst/>
          </a:prstGeom>
          <a:noFill/>
          <a:ln>
            <a:noFill/>
          </a:ln>
          <a:effectLst>
            <a:outerShdw blurRad="292100" dist="139700" dir="2700000" algn="tl" rotWithShape="0">
              <a:srgbClr val="333333">
                <a:alpha val="65000"/>
              </a:srgbClr>
            </a:outerShdw>
          </a:effectLst>
        </p:spPr>
      </p:pic>
      <p:sp>
        <p:nvSpPr>
          <p:cNvPr id="3" name="Titel 2">
            <a:extLst>
              <a:ext uri="{FF2B5EF4-FFF2-40B4-BE49-F238E27FC236}">
                <a16:creationId xmlns:a16="http://schemas.microsoft.com/office/drawing/2014/main" id="{05FD9959-4152-E604-5B0A-E081F78D7101}"/>
              </a:ext>
            </a:extLst>
          </p:cNvPr>
          <p:cNvSpPr>
            <a:spLocks noGrp="1"/>
          </p:cNvSpPr>
          <p:nvPr>
            <p:ph type="ctrTitle"/>
          </p:nvPr>
        </p:nvSpPr>
        <p:spPr>
          <a:xfrm>
            <a:off x="504000" y="359590"/>
            <a:ext cx="11185200" cy="900246"/>
          </a:xfrm>
        </p:spPr>
        <p:txBody>
          <a:bodyPr anchor="t">
            <a:normAutofit/>
          </a:bodyPr>
          <a:lstStyle/>
          <a:p>
            <a:r>
              <a:rPr lang="nl-NL" dirty="0">
                <a:effectLst>
                  <a:outerShdw blurRad="38100" dist="38100" dir="2700000" algn="tl">
                    <a:srgbClr val="000000">
                      <a:alpha val="43137"/>
                    </a:srgbClr>
                  </a:outerShdw>
                </a:effectLst>
              </a:rPr>
              <a:t>Enterprise Account</a:t>
            </a:r>
          </a:p>
        </p:txBody>
      </p:sp>
      <p:sp>
        <p:nvSpPr>
          <p:cNvPr id="4" name="Tekstvak 3">
            <a:extLst>
              <a:ext uri="{FF2B5EF4-FFF2-40B4-BE49-F238E27FC236}">
                <a16:creationId xmlns:a16="http://schemas.microsoft.com/office/drawing/2014/main" id="{2A5F83A6-F92B-11E4-786F-42B35CB2E209}"/>
              </a:ext>
            </a:extLst>
          </p:cNvPr>
          <p:cNvSpPr txBox="1"/>
          <p:nvPr/>
        </p:nvSpPr>
        <p:spPr>
          <a:xfrm>
            <a:off x="6018335" y="4166356"/>
            <a:ext cx="5833696" cy="1421928"/>
          </a:xfrm>
          <a:prstGeom prst="rect">
            <a:avLst/>
          </a:prstGeom>
          <a:noFill/>
        </p:spPr>
        <p:txBody>
          <a:bodyPr wrap="square">
            <a:spAutoFit/>
          </a:bodyPr>
          <a:lstStyle/>
          <a:p>
            <a:pPr algn="r">
              <a:lnSpc>
                <a:spcPct val="90000"/>
              </a:lnSpc>
              <a:spcAft>
                <a:spcPts val="600"/>
              </a:spcAft>
            </a:pPr>
            <a:r>
              <a:rPr lang="nl-NL" sz="1200" dirty="0">
                <a:solidFill>
                  <a:schemeClr val="bg1"/>
                </a:solidFill>
                <a:effectLst/>
                <a:latin typeface="Verdana Pro" panose="020B0604030504040204" pitchFamily="34" charset="0"/>
              </a:rPr>
              <a:t>Voor Enterprise, gelden er pas tarieven als je meer dan een bepaald volume aan documenten uitwisselt met alle leveranciers waar je zaken mee doet in het Enterprise account. Vanaf de </a:t>
            </a:r>
            <a:r>
              <a:rPr lang="nl-NL" sz="1200" b="1" dirty="0">
                <a:solidFill>
                  <a:schemeClr val="bg1"/>
                </a:solidFill>
                <a:effectLst/>
                <a:latin typeface="Verdana Pro" panose="020B0604030504040204" pitchFamily="34" charset="0"/>
              </a:rPr>
              <a:t>datum</a:t>
            </a:r>
            <a:r>
              <a:rPr lang="nl-NL" sz="1200" dirty="0">
                <a:solidFill>
                  <a:schemeClr val="bg1"/>
                </a:solidFill>
                <a:effectLst/>
                <a:latin typeface="Verdana Pro" panose="020B0604030504040204" pitchFamily="34" charset="0"/>
              </a:rPr>
              <a:t> dat je jouw accoun</a:t>
            </a:r>
            <a:r>
              <a:rPr lang="nl-NL" sz="1200" dirty="0">
                <a:solidFill>
                  <a:schemeClr val="bg1"/>
                </a:solidFill>
                <a:latin typeface="Verdana Pro" panose="020B0604030504040204" pitchFamily="34" charset="0"/>
              </a:rPr>
              <a:t>t omzet naar </a:t>
            </a:r>
            <a:r>
              <a:rPr lang="nl-NL" sz="1200" b="1" dirty="0">
                <a:solidFill>
                  <a:schemeClr val="bg1"/>
                </a:solidFill>
                <a:latin typeface="Verdana Pro" panose="020B0604030504040204" pitchFamily="34" charset="0"/>
              </a:rPr>
              <a:t>een Enterprise account</a:t>
            </a:r>
            <a:r>
              <a:rPr lang="nl-NL" sz="1200" dirty="0">
                <a:solidFill>
                  <a:schemeClr val="bg1"/>
                </a:solidFill>
                <a:latin typeface="Verdana Pro" panose="020B0604030504040204" pitchFamily="34" charset="0"/>
              </a:rPr>
              <a:t> en gebruik maakt van de </a:t>
            </a:r>
            <a:r>
              <a:rPr lang="nl-NL" sz="1200" b="1" dirty="0">
                <a:solidFill>
                  <a:schemeClr val="bg1"/>
                </a:solidFill>
                <a:latin typeface="Verdana Pro" panose="020B0604030504040204" pitchFamily="34" charset="0"/>
              </a:rPr>
              <a:t>Enterprise voordelen </a:t>
            </a:r>
            <a:r>
              <a:rPr lang="nl-NL" sz="1200" dirty="0">
                <a:solidFill>
                  <a:schemeClr val="bg1"/>
                </a:solidFill>
                <a:latin typeface="Verdana Pro" panose="020B0604030504040204" pitchFamily="34" charset="0"/>
              </a:rPr>
              <a:t>worden er kosten gemaakt. De factuur hiervan komt echter pas na </a:t>
            </a:r>
            <a:r>
              <a:rPr lang="nl-NL" sz="1200" b="1" dirty="0">
                <a:solidFill>
                  <a:schemeClr val="bg1"/>
                </a:solidFill>
                <a:latin typeface="Verdana Pro" panose="020B0604030504040204" pitchFamily="34" charset="0"/>
              </a:rPr>
              <a:t>1 jaar </a:t>
            </a:r>
            <a:r>
              <a:rPr lang="nl-NL" sz="1200" dirty="0">
                <a:solidFill>
                  <a:schemeClr val="bg1"/>
                </a:solidFill>
                <a:latin typeface="Verdana Pro" panose="020B0604030504040204" pitchFamily="34" charset="0"/>
              </a:rPr>
              <a:t>nadat je het account omzet naar Enterprise. Ook als je dit per ongeluk aan zet! </a:t>
            </a:r>
            <a:r>
              <a:rPr lang="nl-NL" sz="1200" dirty="0">
                <a:solidFill>
                  <a:schemeClr val="bg1"/>
                </a:solidFill>
                <a:effectLst/>
                <a:latin typeface="Verdana Pro" panose="020B0604030504040204" pitchFamily="34" charset="0"/>
              </a:rPr>
              <a:t>De </a:t>
            </a:r>
            <a:r>
              <a:rPr lang="nl-NL" sz="1200" u="sng" dirty="0">
                <a:solidFill>
                  <a:schemeClr val="bg1"/>
                </a:solidFill>
                <a:effectLst/>
                <a:latin typeface="Verdana Pro" panose="020B0604030504040204" pitchFamily="34" charset="0"/>
                <a:hlinkClick r:id="rId4">
                  <a:extLst>
                    <a:ext uri="{A12FA001-AC4F-418D-AE19-62706E023703}">
                      <ahyp:hlinkClr xmlns:ahyp="http://schemas.microsoft.com/office/drawing/2018/hyperlinkcolor" val="tx"/>
                    </a:ext>
                  </a:extLst>
                </a:hlinkClick>
              </a:rPr>
              <a:t>calculator</a:t>
            </a:r>
            <a:r>
              <a:rPr lang="nl-NL" sz="1200" dirty="0">
                <a:solidFill>
                  <a:schemeClr val="bg1"/>
                </a:solidFill>
                <a:effectLst/>
                <a:latin typeface="Verdana Pro" panose="020B0604030504040204" pitchFamily="34" charset="0"/>
              </a:rPr>
              <a:t> van SAP kan een gemiddelde geven van de kosten van een Enterprise account. </a:t>
            </a:r>
          </a:p>
        </p:txBody>
      </p:sp>
    </p:spTree>
    <p:extLst>
      <p:ext uri="{BB962C8B-B14F-4D97-AF65-F5344CB8AC3E}">
        <p14:creationId xmlns:p14="http://schemas.microsoft.com/office/powerpoint/2010/main" val="36840238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3F2E570-65F1-29AC-C38A-81664903A0B7}"/>
              </a:ext>
            </a:extLst>
          </p:cNvPr>
          <p:cNvSpPr>
            <a:spLocks noGrp="1"/>
          </p:cNvSpPr>
          <p:nvPr>
            <p:ph type="title"/>
          </p:nvPr>
        </p:nvSpPr>
        <p:spPr>
          <a:xfrm>
            <a:off x="508000" y="357498"/>
            <a:ext cx="7312726" cy="615553"/>
          </a:xfrm>
        </p:spPr>
        <p:txBody>
          <a:bodyPr/>
          <a:lstStyle/>
          <a:p>
            <a:r>
              <a:rPr lang="en-US" dirty="0"/>
              <a:t>Enterprise </a:t>
            </a:r>
            <a:r>
              <a:rPr lang="en-US" dirty="0" err="1"/>
              <a:t>pakketten</a:t>
            </a:r>
            <a:endParaRPr lang="en-US" dirty="0"/>
          </a:p>
        </p:txBody>
      </p:sp>
      <p:pic>
        <p:nvPicPr>
          <p:cNvPr id="3" name="Afbeelding 2">
            <a:extLst>
              <a:ext uri="{FF2B5EF4-FFF2-40B4-BE49-F238E27FC236}">
                <a16:creationId xmlns:a16="http://schemas.microsoft.com/office/drawing/2014/main" id="{929A5CF6-3F70-654C-469E-B2A56373B0FC}"/>
              </a:ext>
            </a:extLst>
          </p:cNvPr>
          <p:cNvPicPr>
            <a:picLocks noChangeAspect="1"/>
          </p:cNvPicPr>
          <p:nvPr/>
        </p:nvPicPr>
        <p:blipFill>
          <a:blip r:embed="rId2"/>
          <a:stretch>
            <a:fillRect/>
          </a:stretch>
        </p:blipFill>
        <p:spPr>
          <a:xfrm>
            <a:off x="626225" y="1273358"/>
            <a:ext cx="7004701" cy="4483008"/>
          </a:xfrm>
          <a:prstGeom prst="rect">
            <a:avLst/>
          </a:prstGeom>
          <a:noFill/>
        </p:spPr>
      </p:pic>
      <p:sp>
        <p:nvSpPr>
          <p:cNvPr id="4" name="Tekstvak 3">
            <a:extLst>
              <a:ext uri="{FF2B5EF4-FFF2-40B4-BE49-F238E27FC236}">
                <a16:creationId xmlns:a16="http://schemas.microsoft.com/office/drawing/2014/main" id="{ED886412-2BA7-1355-1D82-EEDB5CA8D4BE}"/>
              </a:ext>
            </a:extLst>
          </p:cNvPr>
          <p:cNvSpPr txBox="1"/>
          <p:nvPr/>
        </p:nvSpPr>
        <p:spPr>
          <a:xfrm>
            <a:off x="8128000" y="1519394"/>
            <a:ext cx="3696560" cy="2215991"/>
          </a:xfrm>
          <a:prstGeom prst="rect">
            <a:avLst/>
          </a:prstGeom>
          <a:noFill/>
        </p:spPr>
        <p:txBody>
          <a:bodyPr wrap="square" lIns="0" tIns="0" rIns="0" bIns="0" rtlCol="0">
            <a:spAutoFit/>
          </a:bodyPr>
          <a:lstStyle/>
          <a:p>
            <a:r>
              <a:rPr lang="nl-NL" sz="1600" dirty="0">
                <a:solidFill>
                  <a:schemeClr val="tx1">
                    <a:lumMod val="75000"/>
                    <a:lumOff val="25000"/>
                  </a:schemeClr>
                </a:solidFill>
              </a:rPr>
              <a:t>Bij omzetting begin je altijd bij</a:t>
            </a:r>
          </a:p>
          <a:p>
            <a:r>
              <a:rPr lang="nl-NL" sz="1600" dirty="0">
                <a:solidFill>
                  <a:schemeClr val="tx1">
                    <a:lumMod val="75000"/>
                    <a:lumOff val="25000"/>
                  </a:schemeClr>
                </a:solidFill>
              </a:rPr>
              <a:t>Brons. Je kan dit handmatig omzetten</a:t>
            </a:r>
          </a:p>
          <a:p>
            <a:r>
              <a:rPr lang="nl-NL" sz="1600" dirty="0">
                <a:solidFill>
                  <a:schemeClr val="tx1">
                    <a:lumMod val="75000"/>
                    <a:lumOff val="25000"/>
                  </a:schemeClr>
                </a:solidFill>
              </a:rPr>
              <a:t>Naar Zilver, Goud of Platinum.</a:t>
            </a:r>
          </a:p>
          <a:p>
            <a:endParaRPr lang="nl-NL" sz="1600" dirty="0">
              <a:solidFill>
                <a:schemeClr val="tx1">
                  <a:lumMod val="75000"/>
                  <a:lumOff val="25000"/>
                </a:schemeClr>
              </a:solidFill>
            </a:endParaRPr>
          </a:p>
          <a:p>
            <a:r>
              <a:rPr lang="nl-NL" sz="1600" dirty="0">
                <a:solidFill>
                  <a:schemeClr val="tx1">
                    <a:lumMod val="75000"/>
                    <a:lumOff val="25000"/>
                  </a:schemeClr>
                </a:solidFill>
              </a:rPr>
              <a:t>Maar ook SAP zal tijdig aangeven</a:t>
            </a:r>
          </a:p>
          <a:p>
            <a:r>
              <a:rPr lang="nl-NL" sz="1600" dirty="0">
                <a:solidFill>
                  <a:schemeClr val="tx1">
                    <a:lumMod val="75000"/>
                    <a:lumOff val="25000"/>
                  </a:schemeClr>
                </a:solidFill>
              </a:rPr>
              <a:t>Wanneer je als leverancier over </a:t>
            </a:r>
          </a:p>
          <a:p>
            <a:r>
              <a:rPr lang="nl-NL" sz="1600" dirty="0">
                <a:solidFill>
                  <a:schemeClr val="tx1">
                    <a:lumMod val="75000"/>
                    <a:lumOff val="25000"/>
                  </a:schemeClr>
                </a:solidFill>
              </a:rPr>
              <a:t>Zou moeten gaan op de volgende </a:t>
            </a:r>
          </a:p>
          <a:p>
            <a:r>
              <a:rPr lang="nl-NL" sz="1600" dirty="0">
                <a:solidFill>
                  <a:schemeClr val="tx1">
                    <a:lumMod val="75000"/>
                    <a:lumOff val="25000"/>
                  </a:schemeClr>
                </a:solidFill>
              </a:rPr>
              <a:t>“</a:t>
            </a:r>
            <a:r>
              <a:rPr lang="nl-NL" sz="1600" dirty="0">
                <a:solidFill>
                  <a:schemeClr val="tx1">
                    <a:lumMod val="75000"/>
                    <a:lumOff val="25000"/>
                  </a:schemeClr>
                </a:solidFill>
                <a:hlinkClick r:id="rId3"/>
              </a:rPr>
              <a:t>Tier</a:t>
            </a:r>
            <a:r>
              <a:rPr lang="nl-NL" sz="1600" dirty="0">
                <a:solidFill>
                  <a:schemeClr val="tx1">
                    <a:lumMod val="75000"/>
                    <a:lumOff val="25000"/>
                  </a:schemeClr>
                </a:solidFill>
              </a:rPr>
              <a:t>”.</a:t>
            </a:r>
          </a:p>
        </p:txBody>
      </p:sp>
    </p:spTree>
    <p:extLst>
      <p:ext uri="{BB962C8B-B14F-4D97-AF65-F5344CB8AC3E}">
        <p14:creationId xmlns:p14="http://schemas.microsoft.com/office/powerpoint/2010/main" val="638117376"/>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26FF36-AEE5-11A8-B23E-1577194DAA5C}"/>
              </a:ext>
            </a:extLst>
          </p:cNvPr>
          <p:cNvSpPr>
            <a:spLocks noGrp="1"/>
          </p:cNvSpPr>
          <p:nvPr>
            <p:ph type="title"/>
          </p:nvPr>
        </p:nvSpPr>
        <p:spPr/>
        <p:txBody>
          <a:bodyPr/>
          <a:lstStyle/>
          <a:p>
            <a:r>
              <a:rPr lang="nl-NL" dirty="0"/>
              <a:t>Waarom maken we gebruik van het SAP Business Network?</a:t>
            </a:r>
            <a:br>
              <a:rPr lang="nl-NL" dirty="0"/>
            </a:br>
            <a:endParaRPr lang="nl-NL" dirty="0"/>
          </a:p>
        </p:txBody>
      </p:sp>
      <p:sp>
        <p:nvSpPr>
          <p:cNvPr id="3" name="Tijdelijke aanduiding voor inhoud 2">
            <a:extLst>
              <a:ext uri="{FF2B5EF4-FFF2-40B4-BE49-F238E27FC236}">
                <a16:creationId xmlns:a16="http://schemas.microsoft.com/office/drawing/2014/main" id="{AA237D1E-5661-5D2A-8709-300E9E2FBFB2}"/>
              </a:ext>
            </a:extLst>
          </p:cNvPr>
          <p:cNvSpPr>
            <a:spLocks noGrp="1"/>
          </p:cNvSpPr>
          <p:nvPr>
            <p:ph idx="1"/>
          </p:nvPr>
        </p:nvSpPr>
        <p:spPr/>
        <p:txBody>
          <a:bodyPr/>
          <a:lstStyle/>
          <a:p>
            <a:r>
              <a:rPr lang="nl-NL" dirty="0"/>
              <a:t>Gasunie maakt al sinds omstreeks 2005 gebruik van SAP en groeit mee met de SAP updates en de wereldmarkt.</a:t>
            </a:r>
          </a:p>
          <a:p>
            <a:r>
              <a:rPr lang="nl-NL" dirty="0"/>
              <a:t>Omdat Gasunie een energietransport bedrijf is, zijn er veel logistieke processen mee gemoeid, SAP is het ideale software om deze logistieke processen in 1 portaal te behandelen</a:t>
            </a:r>
          </a:p>
          <a:p>
            <a:r>
              <a:rPr lang="nl-NL" dirty="0"/>
              <a:t>Betalingen en workflows zijn zoveel mogelijk geautomatiseerd</a:t>
            </a:r>
          </a:p>
          <a:p>
            <a:r>
              <a:rPr lang="nl-NL" dirty="0"/>
              <a:t>Efficiënt met leveringen, zodra een materiaal geleverd wordt op het Gasunie centraal magazijn in Deventer, wordt dit in het SAP systeem gezet. Zo weet iedereen binnen Gasunie met de bevoegdheid dat er een materiaal binnen is. </a:t>
            </a:r>
          </a:p>
          <a:p>
            <a:r>
              <a:rPr lang="nl-NL" dirty="0"/>
              <a:t>Een mooie manier om alle processen van Sourcing tot het bestel tot betaal proces te managen. Maar ook systemen zoals de bekende CLIK melding handelen we bij Gasunie in SAP af.</a:t>
            </a:r>
          </a:p>
          <a:p>
            <a:endParaRPr lang="nl-NL" dirty="0"/>
          </a:p>
        </p:txBody>
      </p:sp>
      <p:sp>
        <p:nvSpPr>
          <p:cNvPr id="4" name="Tijdelijke aanduiding voor datum 3">
            <a:extLst>
              <a:ext uri="{FF2B5EF4-FFF2-40B4-BE49-F238E27FC236}">
                <a16:creationId xmlns:a16="http://schemas.microsoft.com/office/drawing/2014/main" id="{4023E98D-B2EF-14E7-A444-E44E539249CB}"/>
              </a:ext>
            </a:extLst>
          </p:cNvPr>
          <p:cNvSpPr>
            <a:spLocks noGrp="1"/>
          </p:cNvSpPr>
          <p:nvPr>
            <p:ph type="dt" sz="half" idx="10"/>
          </p:nvPr>
        </p:nvSpPr>
        <p:spPr/>
        <p:txBody>
          <a:bodyPr/>
          <a:lstStyle/>
          <a:p>
            <a:r>
              <a:rPr lang="nl-NL"/>
              <a:t>Groningen, 25 september 2025</a:t>
            </a:r>
            <a:endParaRPr lang="nl-NL" dirty="0"/>
          </a:p>
        </p:txBody>
      </p:sp>
    </p:spTree>
    <p:extLst>
      <p:ext uri="{BB962C8B-B14F-4D97-AF65-F5344CB8AC3E}">
        <p14:creationId xmlns:p14="http://schemas.microsoft.com/office/powerpoint/2010/main" val="2828275104"/>
      </p:ext>
    </p:extLst>
  </p:cSld>
  <p:clrMapOvr>
    <a:masterClrMapping/>
  </p:clrMapOvr>
  <p:transition spd="slow">
    <p:strips/>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descr="Werknemer met beschermende uitrusting die naar boven kijkt op een bouwterrein">
            <a:extLst>
              <a:ext uri="{FF2B5EF4-FFF2-40B4-BE49-F238E27FC236}">
                <a16:creationId xmlns:a16="http://schemas.microsoft.com/office/drawing/2014/main" id="{23E4BC91-B5F2-8E45-E90D-75ED408D04EF}"/>
              </a:ext>
            </a:extLst>
          </p:cNvPr>
          <p:cNvPicPr>
            <a:picLocks noGrp="1" noChangeAspect="1"/>
          </p:cNvPicPr>
          <p:nvPr>
            <p:ph type="pic" sz="quarter" idx="23"/>
          </p:nvPr>
        </p:nvPicPr>
        <p:blipFill>
          <a:blip r:embed="rId2">
            <a:extLst>
              <a:ext uri="{28A0092B-C50C-407E-A947-70E740481C1C}">
                <a14:useLocalDpi xmlns:a14="http://schemas.microsoft.com/office/drawing/2010/main" val="0"/>
              </a:ext>
            </a:extLst>
          </a:blip>
          <a:srcRect t="10904" b="10904"/>
          <a:stretch>
            <a:fillRect/>
          </a:stretch>
        </p:blipFill>
        <p:spPr/>
      </p:pic>
      <p:sp>
        <p:nvSpPr>
          <p:cNvPr id="6" name="Titel 5">
            <a:extLst>
              <a:ext uri="{FF2B5EF4-FFF2-40B4-BE49-F238E27FC236}">
                <a16:creationId xmlns:a16="http://schemas.microsoft.com/office/drawing/2014/main" id="{7EC68A69-4CB2-7D6B-EC7D-AFD4900BA010}"/>
              </a:ext>
            </a:extLst>
          </p:cNvPr>
          <p:cNvSpPr>
            <a:spLocks noGrp="1"/>
          </p:cNvSpPr>
          <p:nvPr>
            <p:ph type="ctrTitle"/>
          </p:nvPr>
        </p:nvSpPr>
        <p:spPr>
          <a:xfrm>
            <a:off x="504000" y="359590"/>
            <a:ext cx="11185200" cy="1800493"/>
          </a:xfrm>
        </p:spPr>
        <p:txBody>
          <a:bodyPr/>
          <a:lstStyle/>
          <a:p>
            <a:r>
              <a:rPr lang="nl-NL" dirty="0">
                <a:effectLst>
                  <a:outerShdw blurRad="38100" dist="38100" dir="2700000" algn="tl">
                    <a:srgbClr val="000000">
                      <a:alpha val="43137"/>
                    </a:srgbClr>
                  </a:outerShdw>
                </a:effectLst>
              </a:rPr>
              <a:t>Samenwerken met Gasunie</a:t>
            </a:r>
          </a:p>
        </p:txBody>
      </p:sp>
      <p:sp>
        <p:nvSpPr>
          <p:cNvPr id="5" name="Tijdelijke aanduiding voor datum 4">
            <a:extLst>
              <a:ext uri="{FF2B5EF4-FFF2-40B4-BE49-F238E27FC236}">
                <a16:creationId xmlns:a16="http://schemas.microsoft.com/office/drawing/2014/main" id="{9883CA04-D778-C24F-7A78-9A4C033A5961}"/>
              </a:ext>
            </a:extLst>
          </p:cNvPr>
          <p:cNvSpPr>
            <a:spLocks noGrp="1"/>
          </p:cNvSpPr>
          <p:nvPr>
            <p:ph type="dt" sz="half" idx="24"/>
          </p:nvPr>
        </p:nvSpPr>
        <p:spPr/>
        <p:txBody>
          <a:bodyPr/>
          <a:lstStyle/>
          <a:p>
            <a:r>
              <a:rPr lang="nl-NL"/>
              <a:t>Groningen, 25 september 2025</a:t>
            </a:r>
            <a:endParaRPr lang="nl-NL" dirty="0"/>
          </a:p>
        </p:txBody>
      </p:sp>
    </p:spTree>
    <p:extLst>
      <p:ext uri="{BB962C8B-B14F-4D97-AF65-F5344CB8AC3E}">
        <p14:creationId xmlns:p14="http://schemas.microsoft.com/office/powerpoint/2010/main" val="4204467843"/>
      </p:ext>
    </p:extLst>
  </p:cSld>
  <p:clrMapOvr>
    <a:masterClrMapping/>
  </p:clrMapOvr>
  <p:transition spd="slow">
    <p:wipe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05E525-CB7B-DA6E-E2E7-A05EC4DD8D7A}"/>
              </a:ext>
            </a:extLst>
          </p:cNvPr>
          <p:cNvSpPr>
            <a:spLocks noGrp="1"/>
          </p:cNvSpPr>
          <p:nvPr>
            <p:ph type="title"/>
          </p:nvPr>
        </p:nvSpPr>
        <p:spPr/>
        <p:txBody>
          <a:bodyPr/>
          <a:lstStyle/>
          <a:p>
            <a:r>
              <a:rPr lang="nl-NL" dirty="0"/>
              <a:t>Hoe gaat het nu?</a:t>
            </a:r>
            <a:br>
              <a:rPr lang="nl-NL" dirty="0"/>
            </a:br>
            <a:endParaRPr lang="nl-NL" dirty="0"/>
          </a:p>
        </p:txBody>
      </p:sp>
      <p:sp>
        <p:nvSpPr>
          <p:cNvPr id="3" name="Tijdelijke aanduiding voor inhoud 2">
            <a:extLst>
              <a:ext uri="{FF2B5EF4-FFF2-40B4-BE49-F238E27FC236}">
                <a16:creationId xmlns:a16="http://schemas.microsoft.com/office/drawing/2014/main" id="{677991FF-5F50-6D4C-C74C-5FC9AF93742C}"/>
              </a:ext>
            </a:extLst>
          </p:cNvPr>
          <p:cNvSpPr>
            <a:spLocks noGrp="1"/>
          </p:cNvSpPr>
          <p:nvPr>
            <p:ph idx="1"/>
          </p:nvPr>
        </p:nvSpPr>
        <p:spPr/>
        <p:txBody>
          <a:bodyPr/>
          <a:lstStyle/>
          <a:p>
            <a:r>
              <a:rPr lang="nl-NL" dirty="0"/>
              <a:t>Op dit moment worden de Purchase Orders voor een groot deel per mail in een PDF meegestuurd en worden facturen handmatig afgehandeld</a:t>
            </a:r>
          </a:p>
          <a:p>
            <a:r>
              <a:rPr lang="nl-NL" dirty="0"/>
              <a:t>Omdat we als Gasunie groeien en ook met meer leveranciers samenwerken, zorgt dit voor een hoge stroom aan handmatige handelingen</a:t>
            </a:r>
          </a:p>
          <a:p>
            <a:endParaRPr lang="nl-NL" dirty="0"/>
          </a:p>
          <a:p>
            <a:r>
              <a:rPr lang="nl-NL" dirty="0"/>
              <a:t>Handmatige handelingen zijn gevoelig voor mogelijke fouten en brengen een lange verwerkingstijd met zich mee</a:t>
            </a:r>
          </a:p>
          <a:p>
            <a:r>
              <a:rPr lang="nl-NL" dirty="0"/>
              <a:t>Het proces om een Purchase Order (inkooporder) te bevestigen, na levering nogmaals bekijken of de factuur de juiste bedragen bevat is lang en kan zorgen voor late betalingen (</a:t>
            </a:r>
            <a:r>
              <a:rPr lang="nl-NL" sz="1200" i="1" dirty="0"/>
              <a:t>bijvoorbeeld onnodige vrachtkosten verwijderen uit de factuur is extra werk</a:t>
            </a:r>
            <a:r>
              <a:rPr lang="nl-NL" dirty="0"/>
              <a:t>)</a:t>
            </a:r>
          </a:p>
          <a:p>
            <a:r>
              <a:rPr lang="nl-NL" dirty="0"/>
              <a:t>Gasunie wil voorkomen dat de huidige werkwijze impact heeft op betaaltermijnen en preventief actie ondernemen</a:t>
            </a:r>
          </a:p>
        </p:txBody>
      </p:sp>
      <p:sp>
        <p:nvSpPr>
          <p:cNvPr id="4" name="Tijdelijke aanduiding voor datum 3">
            <a:extLst>
              <a:ext uri="{FF2B5EF4-FFF2-40B4-BE49-F238E27FC236}">
                <a16:creationId xmlns:a16="http://schemas.microsoft.com/office/drawing/2014/main" id="{56E97766-4A07-A8BC-1F2D-625478CCCEB6}"/>
              </a:ext>
            </a:extLst>
          </p:cNvPr>
          <p:cNvSpPr>
            <a:spLocks noGrp="1"/>
          </p:cNvSpPr>
          <p:nvPr>
            <p:ph type="dt" sz="half" idx="10"/>
          </p:nvPr>
        </p:nvSpPr>
        <p:spPr/>
        <p:txBody>
          <a:bodyPr/>
          <a:lstStyle/>
          <a:p>
            <a:r>
              <a:rPr lang="nl-NL"/>
              <a:t>Groningen, 25 september 2025</a:t>
            </a:r>
            <a:endParaRPr lang="nl-NL" dirty="0"/>
          </a:p>
        </p:txBody>
      </p:sp>
    </p:spTree>
    <p:extLst>
      <p:ext uri="{BB962C8B-B14F-4D97-AF65-F5344CB8AC3E}">
        <p14:creationId xmlns:p14="http://schemas.microsoft.com/office/powerpoint/2010/main" val="20376497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LLOWCHANGEVISUAL" val="Yes"/>
  <p:tag name="ALLOWOPENIMAGELIBRARY" val="Yes"/>
  <p:tag name="CHANGEVISUALVERSION" val="2"/>
  <p:tag name="ALLOWRANDOMSLIDECONTENT" val="No"/>
  <p:tag name="ALLOWRANDOMSLIDETWOCOLUMNS" val="No"/>
  <p:tag name="ALLOWRANDOMSLIDEVISUAL" val="No"/>
  <p:tag name="ALLOWOPENPODIUM" val="No"/>
  <p:tag name="ALLOWMODIFYDOCUMENT" val="No"/>
  <p:tag name="RESETSLIDELAYOUTS" val="Yes"/>
  <p:tag name="EDBSPATH" val="\Presentation_16x9"/>
  <p:tag name="PRESENTATIONID" val="gasunie"/>
  <p:tag name="EDBSDOCUMENTINFO" val="&lt;?xml version=&quot;1.0&quot; encoding=&quot;utf-16&quot;?&gt;&#10;&lt;documentinfo version=&quot;1.0&quot; projectname=&quot;gasunie&quot; projectid=&quot;74512115-17fc-44f8-938a-438197c5afb3&quot; pagemasterid=&quot;00000000-0000-0000-0000-000000000000&quot; documentid=&quot;8204150ae3304083a848e00dafae855b&quot; profileid=&quot;00000000-0000-0000-0000-000000000000&quot; culture=&quot;nl-NL&quot;&gt;&#10;  &lt;content&gt;&#10;    &lt;document sourcepath=&quot;\Presentation_16x9&quot; sourceid=&quot;fba55d74-ad1f-4312-a284-378730c7b437&quot;&gt;&#10;      &lt;variables&gt;&#10;        &lt;Options /&gt;&#10;        &lt;SenderData&gt;&#10;          &lt;Organization&gt;&#10;            &lt;Id&gt;9553f688-f1f8-43a1-b6f5-455eb685cd7d&lt;/Id&gt;&#10;          &lt;/Organization&gt;&#10;          &lt;Employee&gt;&#10;            &lt;Id&gt;9619790b-d073-400b-bd40-4ee95ce665d2&lt;/Id&gt;&#10;          &lt;/Employee&gt;&#10;        &lt;/SenderData&gt;&#10;        &lt;PresentationData&gt;&#10;          &lt;Date&gt;25-9-2025 00:00:00&lt;/Date&gt;&#10;          &lt;Location&gt;Groningen&lt;/Location&gt;&#10;          &lt;Title /&gt;&#10;        &lt;/PresentationData&gt;&#10;        &lt;IsModifyDocument&gt;False&lt;/IsModifyDocument&gt;&#10;      &lt;/variables&gt;&#10;    &lt;/document&gt;&#10;  &lt;/content&gt;&#10;&lt;/documentinfo&gt;"/>
</p:tagLst>
</file>

<file path=ppt/theme/theme1.xml><?xml version="1.0" encoding="utf-8"?>
<a:theme xmlns:a="http://schemas.openxmlformats.org/drawingml/2006/main" name="Gasunie">
  <a:themeElements>
    <a:clrScheme name="Gasunie 2024 - Updated">
      <a:dk1>
        <a:srgbClr val="1E1E1E"/>
      </a:dk1>
      <a:lt1>
        <a:srgbClr val="FFFFFF"/>
      </a:lt1>
      <a:dk2>
        <a:srgbClr val="7A8084"/>
      </a:dk2>
      <a:lt2>
        <a:srgbClr val="FFFA4B"/>
      </a:lt2>
      <a:accent1>
        <a:srgbClr val="64A0C8"/>
      </a:accent1>
      <a:accent2>
        <a:srgbClr val="8CC814"/>
      </a:accent2>
      <a:accent3>
        <a:srgbClr val="FFD600"/>
      </a:accent3>
      <a:accent4>
        <a:srgbClr val="8C003C"/>
      </a:accent4>
      <a:accent5>
        <a:srgbClr val="C83C78"/>
      </a:accent5>
      <a:accent6>
        <a:srgbClr val="FF6428"/>
      </a:accent6>
      <a:hlink>
        <a:srgbClr val="7A8084"/>
      </a:hlink>
      <a:folHlink>
        <a:srgbClr val="7A8084"/>
      </a:folHlink>
    </a:clrScheme>
    <a:fontScheme name="Gasunie">
      <a:majorFont>
        <a:latin typeface="Verdana"/>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smtClean="0"/>
        </a:defPPr>
      </a:lstStyle>
    </a:txDef>
  </a:objectDefaults>
  <a:extraClrSchemeLst/>
  <a:extLst>
    <a:ext uri="{05A4C25C-085E-4340-85A3-A5531E510DB2}">
      <thm15:themeFamily xmlns:thm15="http://schemas.microsoft.com/office/thememl/2012/main" name="Template huisstijl Gasunie feb 2025.pptx" id="{F5560D3C-1534-4BEE-9799-1A2AD5E70841}" vid="{6053C75F-274F-4449-B315-1630D0E25958}"/>
    </a:ext>
  </a:extLst>
</a:theme>
</file>

<file path=ppt/theme/theme2.xml><?xml version="1.0" encoding="utf-8"?>
<a:theme xmlns:a="http://schemas.openxmlformats.org/drawingml/2006/main" name="Office Theme">
  <a:themeElements>
    <a:clrScheme name="Gasunie 2024 - Updated">
      <a:dk1>
        <a:srgbClr val="1E1E1E"/>
      </a:dk1>
      <a:lt1>
        <a:srgbClr val="FFFFFF"/>
      </a:lt1>
      <a:dk2>
        <a:srgbClr val="7A8084"/>
      </a:dk2>
      <a:lt2>
        <a:srgbClr val="FFFA4B"/>
      </a:lt2>
      <a:accent1>
        <a:srgbClr val="64A0C8"/>
      </a:accent1>
      <a:accent2>
        <a:srgbClr val="8CC814"/>
      </a:accent2>
      <a:accent3>
        <a:srgbClr val="FFD600"/>
      </a:accent3>
      <a:accent4>
        <a:srgbClr val="8C003C"/>
      </a:accent4>
      <a:accent5>
        <a:srgbClr val="C83C78"/>
      </a:accent5>
      <a:accent6>
        <a:srgbClr val="FF6428"/>
      </a:accent6>
      <a:hlink>
        <a:srgbClr val="7A8084"/>
      </a:hlink>
      <a:folHlink>
        <a:srgbClr val="7A8084"/>
      </a:folHlink>
    </a:clrScheme>
    <a:fontScheme name="Gasuni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asunie 2024 - Updated">
      <a:dk1>
        <a:srgbClr val="1E1E1E"/>
      </a:dk1>
      <a:lt1>
        <a:srgbClr val="FFFFFF"/>
      </a:lt1>
      <a:dk2>
        <a:srgbClr val="7A8084"/>
      </a:dk2>
      <a:lt2>
        <a:srgbClr val="FFFA4B"/>
      </a:lt2>
      <a:accent1>
        <a:srgbClr val="64A0C8"/>
      </a:accent1>
      <a:accent2>
        <a:srgbClr val="8CC814"/>
      </a:accent2>
      <a:accent3>
        <a:srgbClr val="FFD600"/>
      </a:accent3>
      <a:accent4>
        <a:srgbClr val="8C003C"/>
      </a:accent4>
      <a:accent5>
        <a:srgbClr val="C83C78"/>
      </a:accent5>
      <a:accent6>
        <a:srgbClr val="FF6428"/>
      </a:accent6>
      <a:hlink>
        <a:srgbClr val="7A8084"/>
      </a:hlink>
      <a:folHlink>
        <a:srgbClr val="7A8084"/>
      </a:folHlink>
    </a:clrScheme>
    <a:fontScheme name="Gasuni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28659fa-0ad1-418a-90e1-4ad39c05dbaf">
      <Terms xmlns="http://schemas.microsoft.com/office/infopath/2007/PartnerControls"/>
    </lcf76f155ced4ddcb4097134ff3c332f>
    <TaxCatchAll xmlns="3a093767-2c10-4507-bc9c-c1a16ae1b76d" xsi:nil="true"/>
    <_dlc_DocId xmlns="3a093767-2c10-4507-bc9c-c1a16ae1b76d">3KWXCT5QCF7D-708701543-7646</_dlc_DocId>
    <_dlc_DocIdUrl xmlns="3a093767-2c10-4507-bc9c-c1a16ae1b76d">
      <Url>https://gasunie.sharepoint.com/sites/20230057/_layouts/15/DocIdRedir.aspx?ID=3KWXCT5QCF7D-708701543-7646</Url>
      <Description>3KWXCT5QCF7D-708701543-7646</Description>
    </_dlc_DocIdUrl>
    <HideFromDelve xmlns="3a093767-2c10-4507-bc9c-c1a16ae1b76d">false</HideFromDelve>
    <TaxKeywordTaxHTField xmlns="3a093767-2c10-4507-bc9c-c1a16ae1b76d">
      <Terms xmlns="http://schemas.microsoft.com/office/infopath/2007/PartnerControls"/>
    </TaxKeywordTaxHTField>
    <oce35bc556e24c03b212948d04c440af xmlns="3a093767-2c10-4507-bc9c-c1a16ae1b76d">
      <Terms xmlns="http://schemas.microsoft.com/office/infopath/2007/PartnerControls"/>
    </oce35bc556e24c03b212948d04c440af>
  </documentManagement>
</p:properties>
</file>

<file path=customXml/item2.xml><?xml version="1.0" encoding="utf-8"?>
<ct:contentTypeSchema xmlns:ct="http://schemas.microsoft.com/office/2006/metadata/contentType" xmlns:ma="http://schemas.microsoft.com/office/2006/metadata/properties/metaAttributes" ct:_="" ma:_="" ma:contentTypeName="GU Document" ma:contentTypeID="0x010100B6306814800C5D498ABECD7DF497F4C2110070CFD5D318051B4E87AE007E9FB4F3F1" ma:contentTypeVersion="23" ma:contentTypeDescription="" ma:contentTypeScope="" ma:versionID="dab6adc2320fdb1735326cbe7881b19d">
  <xsd:schema xmlns:xsd="http://www.w3.org/2001/XMLSchema" xmlns:xs="http://www.w3.org/2001/XMLSchema" xmlns:p="http://schemas.microsoft.com/office/2006/metadata/properties" xmlns:ns2="3a093767-2c10-4507-bc9c-c1a16ae1b76d" xmlns:ns3="a28659fa-0ad1-418a-90e1-4ad39c05dbaf" targetNamespace="http://schemas.microsoft.com/office/2006/metadata/properties" ma:root="true" ma:fieldsID="dd17c5bcb3a9c64f980ec063bdaa37f7" ns2:_="" ns3:_="">
    <xsd:import namespace="3a093767-2c10-4507-bc9c-c1a16ae1b76d"/>
    <xsd:import namespace="a28659fa-0ad1-418a-90e1-4ad39c05dbaf"/>
    <xsd:element name="properties">
      <xsd:complexType>
        <xsd:sequence>
          <xsd:element name="documentManagement">
            <xsd:complexType>
              <xsd:all>
                <xsd:element ref="ns2:TaxCatchAll" minOccurs="0"/>
                <xsd:element ref="ns2:TaxCatchAllLabel" minOccurs="0"/>
                <xsd:element ref="ns2:oce35bc556e24c03b212948d04c440af" minOccurs="0"/>
                <xsd:element ref="ns2:TaxKeywordTaxHTField" minOccurs="0"/>
                <xsd:element ref="ns2:HideFromDelve" minOccurs="0"/>
                <xsd:element ref="ns2:_dlc_DocId" minOccurs="0"/>
                <xsd:element ref="ns2:_dlc_DocIdUrl" minOccurs="0"/>
                <xsd:element ref="ns2:_dlc_DocIdPersistId" minOccurs="0"/>
                <xsd:element ref="ns3:MediaServiceMetadata" minOccurs="0"/>
                <xsd:element ref="ns3:MediaServiceFastMetadata" minOccurs="0"/>
                <xsd:element ref="ns3:MediaServiceObjectDetectorVersions" minOccurs="0"/>
                <xsd:element ref="ns3:lcf76f155ced4ddcb4097134ff3c332f" minOccurs="0"/>
                <xsd:element ref="ns3:MediaServiceOCR" minOccurs="0"/>
                <xsd:element ref="ns3:MediaServiceGenerationTime" minOccurs="0"/>
                <xsd:element ref="ns3:MediaServiceEventHashCode" minOccurs="0"/>
                <xsd:element ref="ns3:MediaServiceSearchProperties"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093767-2c10-4507-bc9c-c1a16ae1b76d" elementFormDefault="qualified">
    <xsd:import namespace="http://schemas.microsoft.com/office/2006/documentManagement/types"/>
    <xsd:import namespace="http://schemas.microsoft.com/office/infopath/2007/PartnerControls"/>
    <xsd:element name="TaxCatchAll" ma:index="8" nillable="true" ma:displayName="Taxonomy Catch All Column" ma:description="" ma:hidden="true" ma:list="{3c5df8ae-9495-4cd7-a44a-b82cf48aa51c}" ma:internalName="TaxCatchAll" ma:showField="CatchAllData" ma:web="3a093767-2c10-4507-bc9c-c1a16ae1b76d">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description="" ma:hidden="true" ma:list="{3c5df8ae-9495-4cd7-a44a-b82cf48aa51c}" ma:internalName="TaxCatchAllLabel" ma:readOnly="true" ma:showField="CatchAllDataLabel" ma:web="3a093767-2c10-4507-bc9c-c1a16ae1b76d">
      <xsd:complexType>
        <xsd:complexContent>
          <xsd:extension base="dms:MultiChoiceLookup">
            <xsd:sequence>
              <xsd:element name="Value" type="dms:Lookup" maxOccurs="unbounded" minOccurs="0" nillable="true"/>
            </xsd:sequence>
          </xsd:extension>
        </xsd:complexContent>
      </xsd:complexType>
    </xsd:element>
    <xsd:element name="oce35bc556e24c03b212948d04c440af" ma:index="10" nillable="true" ma:taxonomy="true" ma:internalName="oce35bc556e24c03b212948d04c440af" ma:taxonomyFieldName="AfdelingEigenaar" ma:displayName="Afdeling die eigenaar is" ma:default="" ma:fieldId="{8ce35bc5-56e2-4c03-b212-948d04c440af}" ma:sspId="036cd6fa-5b0c-499c-b75d-d6aeade83881" ma:termSetId="1f7eceb4-4eb5-45f4-b168-503d664b67f5" ma:anchorId="00000000-0000-0000-0000-000000000000" ma:open="false" ma:isKeyword="false">
      <xsd:complexType>
        <xsd:sequence>
          <xsd:element ref="pc:Terms" minOccurs="0" maxOccurs="1"/>
        </xsd:sequence>
      </xsd:complexType>
    </xsd:element>
    <xsd:element name="TaxKeywordTaxHTField" ma:index="12" nillable="true" ma:taxonomy="true" ma:internalName="TaxKeywordTaxHTField" ma:taxonomyFieldName="TaxKeyword" ma:displayName="Ondernemingstrefwoorden" ma:fieldId="{23f27201-bee3-471e-b2e7-b64fd8b7ca38}" ma:taxonomyMulti="true" ma:sspId="036cd6fa-5b0c-499c-b75d-d6aeade83881" ma:termSetId="00000000-0000-0000-0000-000000000000" ma:anchorId="00000000-0000-0000-0000-000000000000" ma:open="true" ma:isKeyword="true">
      <xsd:complexType>
        <xsd:sequence>
          <xsd:element ref="pc:Terms" minOccurs="0" maxOccurs="1"/>
        </xsd:sequence>
      </xsd:complexType>
    </xsd:element>
    <xsd:element name="HideFromDelve" ma:index="14" nillable="true" ma:displayName="HideFromDelve" ma:default="0" ma:internalName="HideFromDelve">
      <xsd:simpleType>
        <xsd:restriction base="dms:Boolean"/>
      </xsd:simpleType>
    </xsd:element>
    <xsd:element name="_dlc_DocId" ma:index="15" nillable="true" ma:displayName="Waarde van de document-id" ma:description="De waarde van de document-id die aan dit item is toegewezen." ma:indexed="true" ma:internalName="_dlc_DocId" ma:readOnly="true">
      <xsd:simpleType>
        <xsd:restriction base="dms:Text"/>
      </xsd:simpleType>
    </xsd:element>
    <xsd:element name="_dlc_DocIdUrl" ma:index="16"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7" nillable="true" ma:displayName="Id blijven behouden" ma:description="Id behouden tijdens toevoegen."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a28659fa-0ad1-418a-90e1-4ad39c05dbaf" elementFormDefault="qualified">
    <xsd:import namespace="http://schemas.microsoft.com/office/2006/documentManagement/types"/>
    <xsd:import namespace="http://schemas.microsoft.com/office/infopath/2007/PartnerControls"/>
    <xsd:element name="MediaServiceMetadata" ma:index="18" nillable="true" ma:displayName="MediaServiceMetadata" ma:hidden="true" ma:internalName="MediaServiceMetadata" ma:readOnly="true">
      <xsd:simpleType>
        <xsd:restriction base="dms:Note"/>
      </xsd:simpleType>
    </xsd:element>
    <xsd:element name="MediaServiceFastMetadata" ma:index="19" nillable="true" ma:displayName="MediaServiceFastMetadata" ma:hidden="true" ma:internalName="MediaServiceFastMetadata"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036cd6fa-5b0c-499c-b75d-d6aeade83881"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GenerationTime" ma:index="24" nillable="true" ma:displayName="MediaServiceGenerationTime" ma:hidden="true" ma:internalName="MediaServiceGenerationTime" ma:readOnly="true">
      <xsd:simpleType>
        <xsd:restriction base="dms:Text"/>
      </xsd:simpleType>
    </xsd:element>
    <xsd:element name="MediaServiceEventHashCode" ma:index="25" nillable="true" ma:displayName="MediaServiceEventHashCode" ma:hidden="true" ma:internalName="MediaServiceEventHashCode"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DateTaken" ma:index="27" nillable="true" ma:displayName="MediaServiceDateTaken" ma:hidden="true" ma:indexed="true" ma:internalName="MediaServiceDateTaken" ma:readOnly="true">
      <xsd:simpleType>
        <xsd:restriction base="dms:Text"/>
      </xsd:simpleType>
    </xsd:element>
    <xsd:element name="MediaLengthInSeconds" ma:index="2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58A051-D070-4828-88CF-08B0415256B4}">
  <ds:schemaRefs>
    <ds:schemaRef ds:uri="http://purl.org/dc/dcmitype/"/>
    <ds:schemaRef ds:uri="http://www.w3.org/XML/1998/namespace"/>
    <ds:schemaRef ds:uri="3a093767-2c10-4507-bc9c-c1a16ae1b76d"/>
    <ds:schemaRef ds:uri="http://purl.org/dc/terms/"/>
    <ds:schemaRef ds:uri="a28659fa-0ad1-418a-90e1-4ad39c05dbaf"/>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8129A19F-FA0F-494F-8233-64EDD91154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a093767-2c10-4507-bc9c-c1a16ae1b76d"/>
    <ds:schemaRef ds:uri="a28659fa-0ad1-418a-90e1-4ad39c05db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23A760A-B8AD-4CF7-AADA-1B2B5B5C987D}">
  <ds:schemaRefs>
    <ds:schemaRef ds:uri="http://schemas.microsoft.com/sharepoint/events"/>
  </ds:schemaRefs>
</ds:datastoreItem>
</file>

<file path=customXml/itemProps4.xml><?xml version="1.0" encoding="utf-8"?>
<ds:datastoreItem xmlns:ds="http://schemas.openxmlformats.org/officeDocument/2006/customXml" ds:itemID="{8EE81CCD-7539-44F9-9DA4-E19A26E3B7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5a98942bb1cce1323439981232b0816abfe504fa</Template>
  <TotalTime>734</TotalTime>
  <Words>1308</Words>
  <Application>Microsoft Office PowerPoint</Application>
  <PresentationFormat>Breedbeeld</PresentationFormat>
  <Paragraphs>97</Paragraphs>
  <Slides>16</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16</vt:i4>
      </vt:variant>
    </vt:vector>
  </HeadingPairs>
  <TitlesOfParts>
    <vt:vector size="22" baseType="lpstr">
      <vt:lpstr>Arial</vt:lpstr>
      <vt:lpstr>Calibri</vt:lpstr>
      <vt:lpstr>Verdana</vt:lpstr>
      <vt:lpstr>Verdana Pro</vt:lpstr>
      <vt:lpstr>Wingdings</vt:lpstr>
      <vt:lpstr>Gasunie</vt:lpstr>
      <vt:lpstr>SAP Business Network</vt:lpstr>
      <vt:lpstr>Waar gaan we het over hebben?    </vt:lpstr>
      <vt:lpstr>Wat is het SAP Business Netwerk? </vt:lpstr>
      <vt:lpstr>Standard Account</vt:lpstr>
      <vt:lpstr>Enterprise Account</vt:lpstr>
      <vt:lpstr>Enterprise pakketten</vt:lpstr>
      <vt:lpstr>Waarom maken we gebruik van het SAP Business Network? </vt:lpstr>
      <vt:lpstr>Samenwerken met Gasunie</vt:lpstr>
      <vt:lpstr>Hoe gaat het nu? </vt:lpstr>
      <vt:lpstr>Wat is de gewenste situatie? </vt:lpstr>
      <vt:lpstr>Wat zijn de voordelen om mee te gaan in de onboarding? </vt:lpstr>
      <vt:lpstr>Onboarden</vt:lpstr>
      <vt:lpstr>Wat moet ik doen om gebruik te maken van het SBN? </vt:lpstr>
      <vt:lpstr>Wanneer gaat het mij geld kosten?</vt:lpstr>
      <vt:lpstr>PowerPoint-presentatie</vt:lpstr>
      <vt:lpstr>Handleidingen</vt:lpstr>
    </vt:vector>
  </TitlesOfParts>
  <Company>N.V. Nederlandse Gasunie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 Dara</dc:creator>
  <dc:description/>
  <cp:lastModifiedBy>Dara J. (Janet)</cp:lastModifiedBy>
  <cp:revision>2</cp:revision>
  <dcterms:created xsi:type="dcterms:W3CDTF">2025-09-25T09:32:30Z</dcterms:created>
  <dcterms:modified xsi:type="dcterms:W3CDTF">2025-10-10T08:38:29Z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749f7dc-8924-440f-ac98-6a919d980a44_Enabled">
    <vt:lpwstr>true</vt:lpwstr>
  </property>
  <property fmtid="{D5CDD505-2E9C-101B-9397-08002B2CF9AE}" pid="3" name="MSIP_Label_9749f7dc-8924-440f-ac98-6a919d980a44_SetDate">
    <vt:lpwstr>2025-01-16T14:50:12Z</vt:lpwstr>
  </property>
  <property fmtid="{D5CDD505-2E9C-101B-9397-08002B2CF9AE}" pid="4" name="MSIP_Label_9749f7dc-8924-440f-ac98-6a919d980a44_Method">
    <vt:lpwstr>Privileged</vt:lpwstr>
  </property>
  <property fmtid="{D5CDD505-2E9C-101B-9397-08002B2CF9AE}" pid="5" name="MSIP_Label_9749f7dc-8924-440f-ac98-6a919d980a44_Name">
    <vt:lpwstr>Inf_intern</vt:lpwstr>
  </property>
  <property fmtid="{D5CDD505-2E9C-101B-9397-08002B2CF9AE}" pid="6" name="MSIP_Label_9749f7dc-8924-440f-ac98-6a919d980a44_SiteId">
    <vt:lpwstr>0dba6fac-6971-48f3-9af1-d8a86d20e1ed</vt:lpwstr>
  </property>
  <property fmtid="{D5CDD505-2E9C-101B-9397-08002B2CF9AE}" pid="7" name="MSIP_Label_9749f7dc-8924-440f-ac98-6a919d980a44_ActionId">
    <vt:lpwstr>0d6473d5-b9d5-4805-97f0-5973a8addd21</vt:lpwstr>
  </property>
  <property fmtid="{D5CDD505-2E9C-101B-9397-08002B2CF9AE}" pid="8" name="MSIP_Label_9749f7dc-8924-440f-ac98-6a919d980a44_ContentBits">
    <vt:lpwstr>2</vt:lpwstr>
  </property>
  <property fmtid="{D5CDD505-2E9C-101B-9397-08002B2CF9AE}" pid="9" name="ClassificationContentMarkingFooterLocations">
    <vt:lpwstr>Gasunie:8</vt:lpwstr>
  </property>
  <property fmtid="{D5CDD505-2E9C-101B-9397-08002B2CF9AE}" pid="10" name="ClassificationContentMarkingFooterText">
    <vt:lpwstr>Intern/Internal</vt:lpwstr>
  </property>
  <property fmtid="{D5CDD505-2E9C-101B-9397-08002B2CF9AE}" pid="11" name="ContentTypeId">
    <vt:lpwstr>0x010100B6306814800C5D498ABECD7DF497F4C2110070CFD5D318051B4E87AE007E9FB4F3F1</vt:lpwstr>
  </property>
  <property fmtid="{D5CDD505-2E9C-101B-9397-08002B2CF9AE}" pid="12" name="TaxKeyword">
    <vt:lpwstr/>
  </property>
  <property fmtid="{D5CDD505-2E9C-101B-9397-08002B2CF9AE}" pid="13" name="AfdelingEigenaar">
    <vt:lpwstr/>
  </property>
  <property fmtid="{D5CDD505-2E9C-101B-9397-08002B2CF9AE}" pid="14" name="_dlc_DocIdItemGuid">
    <vt:lpwstr>17ad8fa1-2520-4ba9-b474-c72629ec0e12</vt:lpwstr>
  </property>
  <property fmtid="{D5CDD505-2E9C-101B-9397-08002B2CF9AE}" pid="15" name="MediaServiceImageTags">
    <vt:lpwstr/>
  </property>
</Properties>
</file>